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19"/>
  </p:notesMasterIdLst>
  <p:sldIdLst>
    <p:sldId id="495" r:id="rId5"/>
    <p:sldId id="496" r:id="rId6"/>
    <p:sldId id="472" r:id="rId7"/>
    <p:sldId id="500" r:id="rId8"/>
    <p:sldId id="510" r:id="rId9"/>
    <p:sldId id="501" r:id="rId10"/>
    <p:sldId id="497" r:id="rId11"/>
    <p:sldId id="502" r:id="rId12"/>
    <p:sldId id="511" r:id="rId13"/>
    <p:sldId id="504" r:id="rId14"/>
    <p:sldId id="505" r:id="rId15"/>
    <p:sldId id="509" r:id="rId16"/>
    <p:sldId id="512" r:id="rId17"/>
    <p:sldId id="347" r:id="rId18"/>
  </p:sldIdLst>
  <p:sldSz cx="9144000" cy="5715000" type="screen16x10"/>
  <p:notesSz cx="9874250" cy="6797675"/>
  <p:embeddedFontLst>
    <p:embeddedFont>
      <p:font typeface="맑은 고딕" panose="020B0503020000020004" pitchFamily="34" charset="-127"/>
      <p:regular r:id="rId20"/>
      <p:bold r:id="rId21"/>
    </p:embeddedFont>
    <p:embeddedFont>
      <p:font typeface="Bauhaus 93" panose="04030905020B02020C02" pitchFamily="82" charset="0"/>
      <p:regular r:id="rId22"/>
    </p:embeddedFont>
    <p:embeddedFont>
      <p:font typeface="Broadway" panose="04040905080B02020502" pitchFamily="82" charset="0"/>
      <p:regular r:id="rId23"/>
    </p:embeddedFon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9498117-6876-4E73-A1AF-EFE37467E9C1}">
          <p14:sldIdLst>
            <p14:sldId id="495"/>
            <p14:sldId id="496"/>
            <p14:sldId id="472"/>
            <p14:sldId id="500"/>
            <p14:sldId id="510"/>
            <p14:sldId id="501"/>
            <p14:sldId id="497"/>
            <p14:sldId id="502"/>
            <p14:sldId id="511"/>
            <p14:sldId id="504"/>
            <p14:sldId id="505"/>
            <p14:sldId id="509"/>
            <p14:sldId id="512"/>
          </p14:sldIdLst>
        </p14:section>
        <p14:section name="Conclusion" id="{C6E6EBD5-B49E-4CF3-8DEC-DE8AE9CC90BB}">
          <p14:sldIdLst>
            <p14:sldId id="3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4A6"/>
    <a:srgbClr val="005BAA"/>
    <a:srgbClr val="35ACFD"/>
    <a:srgbClr val="6F5DF4"/>
    <a:srgbClr val="DAE3F3"/>
    <a:srgbClr val="A031FF"/>
    <a:srgbClr val="B0DEFE"/>
    <a:srgbClr val="C8C1FB"/>
    <a:srgbClr val="C253FA"/>
    <a:srgbClr val="3D8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5" autoAdjust="0"/>
    <p:restoredTop sz="85134" autoAdjust="0"/>
  </p:normalViewPr>
  <p:slideViewPr>
    <p:cSldViewPr snapToGrid="0">
      <p:cViewPr varScale="1">
        <p:scale>
          <a:sx n="79" d="100"/>
          <a:sy n="79" d="100"/>
        </p:scale>
        <p:origin x="300" y="54"/>
      </p:cViewPr>
      <p:guideLst/>
    </p:cSldViewPr>
  </p:slideViewPr>
  <p:outlineViewPr>
    <p:cViewPr>
      <p:scale>
        <a:sx n="33" d="100"/>
        <a:sy n="33" d="100"/>
      </p:scale>
      <p:origin x="0" y="-3837"/>
    </p:cViewPr>
  </p:outlineViewPr>
  <p:notesTextViewPr>
    <p:cViewPr>
      <p:scale>
        <a:sx n="1" d="1"/>
        <a:sy n="1" d="1"/>
      </p:scale>
      <p:origin x="0" y="0"/>
    </p:cViewPr>
  </p:notesTextViewPr>
  <p:notesViewPr>
    <p:cSldViewPr snapToGrid="0">
      <p:cViewPr varScale="1">
        <p:scale>
          <a:sx n="161" d="100"/>
          <a:sy n="161" d="100"/>
        </p:scale>
        <p:origin x="2562"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e00eb5b6-ac0c-43e6-a2c7-37b9935e486b" providerId="ADAL" clId="{6C52D12D-D28B-4356-966B-483C8D377668}"/>
    <pc:docChg chg="undo redo custSel addSld delSld modSld modSection">
      <pc:chgData name=" " userId="e00eb5b6-ac0c-43e6-a2c7-37b9935e486b" providerId="ADAL" clId="{6C52D12D-D28B-4356-966B-483C8D377668}" dt="2023-11-20T14:53:32.987" v="5245" actId="20577"/>
      <pc:docMkLst>
        <pc:docMk/>
      </pc:docMkLst>
      <pc:sldChg chg="addSp delSp modSp">
        <pc:chgData name=" " userId="e00eb5b6-ac0c-43e6-a2c7-37b9935e486b" providerId="ADAL" clId="{6C52D12D-D28B-4356-966B-483C8D377668}" dt="2023-11-20T06:58:07.372" v="726" actId="1076"/>
        <pc:sldMkLst>
          <pc:docMk/>
          <pc:sldMk cId="1779364348" sldId="472"/>
        </pc:sldMkLst>
        <pc:spChg chg="mod">
          <ac:chgData name=" " userId="e00eb5b6-ac0c-43e6-a2c7-37b9935e486b" providerId="ADAL" clId="{6C52D12D-D28B-4356-966B-483C8D377668}" dt="2023-11-20T05:31:41.991" v="255" actId="20577"/>
          <ac:spMkLst>
            <pc:docMk/>
            <pc:sldMk cId="1779364348" sldId="472"/>
            <ac:spMk id="3" creationId="{04B5AA8D-B61D-49CB-90FC-080AC6E02C24}"/>
          </ac:spMkLst>
        </pc:spChg>
        <pc:spChg chg="mod">
          <ac:chgData name=" " userId="e00eb5b6-ac0c-43e6-a2c7-37b9935e486b" providerId="ADAL" clId="{6C52D12D-D28B-4356-966B-483C8D377668}" dt="2023-11-20T05:35:36.140" v="318" actId="20577"/>
          <ac:spMkLst>
            <pc:docMk/>
            <pc:sldMk cId="1779364348" sldId="472"/>
            <ac:spMk id="13" creationId="{149CF91B-36D7-4E76-A469-2FEE8FC78D89}"/>
          </ac:spMkLst>
        </pc:spChg>
        <pc:spChg chg="mod">
          <ac:chgData name=" " userId="e00eb5b6-ac0c-43e6-a2c7-37b9935e486b" providerId="ADAL" clId="{6C52D12D-D28B-4356-966B-483C8D377668}" dt="2023-11-20T05:35:16.687" v="299" actId="20577"/>
          <ac:spMkLst>
            <pc:docMk/>
            <pc:sldMk cId="1779364348" sldId="472"/>
            <ac:spMk id="16" creationId="{23D9F0F3-5E43-4935-A7D0-1645AA9E1C3F}"/>
          </ac:spMkLst>
        </pc:spChg>
        <pc:spChg chg="add mod">
          <ac:chgData name=" " userId="e00eb5b6-ac0c-43e6-a2c7-37b9935e486b" providerId="ADAL" clId="{6C52D12D-D28B-4356-966B-483C8D377668}" dt="2023-11-20T05:42:06.396" v="708" actId="1076"/>
          <ac:spMkLst>
            <pc:docMk/>
            <pc:sldMk cId="1779364348" sldId="472"/>
            <ac:spMk id="22" creationId="{6FECE325-E724-485E-BF63-B69A313751F1}"/>
          </ac:spMkLst>
        </pc:spChg>
        <pc:spChg chg="add mod">
          <ac:chgData name=" " userId="e00eb5b6-ac0c-43e6-a2c7-37b9935e486b" providerId="ADAL" clId="{6C52D12D-D28B-4356-966B-483C8D377668}" dt="2023-11-20T05:37:06.676" v="461" actId="20577"/>
          <ac:spMkLst>
            <pc:docMk/>
            <pc:sldMk cId="1779364348" sldId="472"/>
            <ac:spMk id="23" creationId="{0DAA6FB2-8C30-4E0D-B68E-D7AE2251ED71}"/>
          </ac:spMkLst>
        </pc:spChg>
        <pc:spChg chg="add mod">
          <ac:chgData name=" " userId="e00eb5b6-ac0c-43e6-a2c7-37b9935e486b" providerId="ADAL" clId="{6C52D12D-D28B-4356-966B-483C8D377668}" dt="2023-11-20T05:42:06.396" v="708" actId="1076"/>
          <ac:spMkLst>
            <pc:docMk/>
            <pc:sldMk cId="1779364348" sldId="472"/>
            <ac:spMk id="24" creationId="{9DA2835A-54A4-4757-943E-D0ED34DE8290}"/>
          </ac:spMkLst>
        </pc:spChg>
        <pc:spChg chg="add mod">
          <ac:chgData name=" " userId="e00eb5b6-ac0c-43e6-a2c7-37b9935e486b" providerId="ADAL" clId="{6C52D12D-D28B-4356-966B-483C8D377668}" dt="2023-11-20T05:42:06.396" v="708" actId="1076"/>
          <ac:spMkLst>
            <pc:docMk/>
            <pc:sldMk cId="1779364348" sldId="472"/>
            <ac:spMk id="25" creationId="{636BBE4C-EEF1-44DD-A389-E7A77F8AA47C}"/>
          </ac:spMkLst>
        </pc:spChg>
        <pc:spChg chg="mod">
          <ac:chgData name=" " userId="e00eb5b6-ac0c-43e6-a2c7-37b9935e486b" providerId="ADAL" clId="{6C52D12D-D28B-4356-966B-483C8D377668}" dt="2023-11-20T05:36:14.012" v="395" actId="20577"/>
          <ac:spMkLst>
            <pc:docMk/>
            <pc:sldMk cId="1779364348" sldId="472"/>
            <ac:spMk id="34" creationId="{83A890BD-0B72-411A-BB0C-DA5F3D46DB31}"/>
          </ac:spMkLst>
        </pc:spChg>
        <pc:grpChg chg="add mod">
          <ac:chgData name=" " userId="e00eb5b6-ac0c-43e6-a2c7-37b9935e486b" providerId="ADAL" clId="{6C52D12D-D28B-4356-966B-483C8D377668}" dt="2023-11-20T05:42:06.396" v="708" actId="1076"/>
          <ac:grpSpMkLst>
            <pc:docMk/>
            <pc:sldMk cId="1779364348" sldId="472"/>
            <ac:grpSpMk id="12" creationId="{8BC5B848-F2C2-4681-8E2F-7EA51FB145E8}"/>
          </ac:grpSpMkLst>
        </pc:grpChg>
        <pc:grpChg chg="mod">
          <ac:chgData name=" " userId="e00eb5b6-ac0c-43e6-a2c7-37b9935e486b" providerId="ADAL" clId="{6C52D12D-D28B-4356-966B-483C8D377668}" dt="2023-11-20T05:35:22.728" v="300"/>
          <ac:grpSpMkLst>
            <pc:docMk/>
            <pc:sldMk cId="1779364348" sldId="472"/>
            <ac:grpSpMk id="14" creationId="{5824C9E1-368B-49B7-BD3E-E34B09829831}"/>
          </ac:grpSpMkLst>
        </pc:grpChg>
        <pc:picChg chg="del">
          <ac:chgData name=" " userId="e00eb5b6-ac0c-43e6-a2c7-37b9935e486b" providerId="ADAL" clId="{6C52D12D-D28B-4356-966B-483C8D377668}" dt="2023-11-20T05:34:10.668" v="256" actId="478"/>
          <ac:picMkLst>
            <pc:docMk/>
            <pc:sldMk cId="1779364348" sldId="472"/>
            <ac:picMk id="5" creationId="{38C7DA1C-A1D4-4BC0-A436-58328E6E7B1A}"/>
          </ac:picMkLst>
        </pc:picChg>
        <pc:picChg chg="del">
          <ac:chgData name=" " userId="e00eb5b6-ac0c-43e6-a2c7-37b9935e486b" providerId="ADAL" clId="{6C52D12D-D28B-4356-966B-483C8D377668}" dt="2023-11-20T05:34:11.083" v="257" actId="478"/>
          <ac:picMkLst>
            <pc:docMk/>
            <pc:sldMk cId="1779364348" sldId="472"/>
            <ac:picMk id="7" creationId="{F8C68335-7815-4C25-B120-0D56CE0901CD}"/>
          </ac:picMkLst>
        </pc:picChg>
        <pc:picChg chg="add del mod">
          <ac:chgData name=" " userId="e00eb5b6-ac0c-43e6-a2c7-37b9935e486b" providerId="ADAL" clId="{6C52D12D-D28B-4356-966B-483C8D377668}" dt="2023-11-20T05:42:22.908" v="710" actId="478"/>
          <ac:picMkLst>
            <pc:docMk/>
            <pc:sldMk cId="1779364348" sldId="472"/>
            <ac:picMk id="1026" creationId="{74D6E9B2-7EE1-4768-922B-60FF1F0E4BB6}"/>
          </ac:picMkLst>
        </pc:picChg>
        <pc:picChg chg="add mod">
          <ac:chgData name=" " userId="e00eb5b6-ac0c-43e6-a2c7-37b9935e486b" providerId="ADAL" clId="{6C52D12D-D28B-4356-966B-483C8D377668}" dt="2023-11-20T06:58:07.372" v="726" actId="1076"/>
          <ac:picMkLst>
            <pc:docMk/>
            <pc:sldMk cId="1779364348" sldId="472"/>
            <ac:picMk id="1028" creationId="{C0A09B2A-D025-470B-B7D3-C23B9B044C56}"/>
          </ac:picMkLst>
        </pc:picChg>
        <pc:picChg chg="add mod">
          <ac:chgData name=" " userId="e00eb5b6-ac0c-43e6-a2c7-37b9935e486b" providerId="ADAL" clId="{6C52D12D-D28B-4356-966B-483C8D377668}" dt="2023-11-20T06:58:01.275" v="725" actId="14100"/>
          <ac:picMkLst>
            <pc:docMk/>
            <pc:sldMk cId="1779364348" sldId="472"/>
            <ac:picMk id="1030" creationId="{0886AB1F-CA50-4F67-A72F-8BC46E6DA161}"/>
          </ac:picMkLst>
        </pc:picChg>
      </pc:sldChg>
      <pc:sldChg chg="modSp">
        <pc:chgData name=" " userId="e00eb5b6-ac0c-43e6-a2c7-37b9935e486b" providerId="ADAL" clId="{6C52D12D-D28B-4356-966B-483C8D377668}" dt="2023-11-20T05:29:40.556" v="143" actId="20577"/>
        <pc:sldMkLst>
          <pc:docMk/>
          <pc:sldMk cId="27036969" sldId="495"/>
        </pc:sldMkLst>
        <pc:spChg chg="mod">
          <ac:chgData name=" " userId="e00eb5b6-ac0c-43e6-a2c7-37b9935e486b" providerId="ADAL" clId="{6C52D12D-D28B-4356-966B-483C8D377668}" dt="2023-11-20T05:28:24.312" v="67" actId="20577"/>
          <ac:spMkLst>
            <pc:docMk/>
            <pc:sldMk cId="27036969" sldId="495"/>
            <ac:spMk id="2" creationId="{8620FE12-F401-4270-9B91-6A30252101D5}"/>
          </ac:spMkLst>
        </pc:spChg>
        <pc:spChg chg="mod">
          <ac:chgData name=" " userId="e00eb5b6-ac0c-43e6-a2c7-37b9935e486b" providerId="ADAL" clId="{6C52D12D-D28B-4356-966B-483C8D377668}" dt="2023-11-20T05:29:40.556" v="143" actId="20577"/>
          <ac:spMkLst>
            <pc:docMk/>
            <pc:sldMk cId="27036969" sldId="495"/>
            <ac:spMk id="4" creationId="{07BB64AF-DC94-4912-AC3E-43EE814F77BD}"/>
          </ac:spMkLst>
        </pc:spChg>
      </pc:sldChg>
      <pc:sldChg chg="modSp">
        <pc:chgData name=" " userId="e00eb5b6-ac0c-43e6-a2c7-37b9935e486b" providerId="ADAL" clId="{6C52D12D-D28B-4356-966B-483C8D377668}" dt="2023-11-20T05:35:01.839" v="282" actId="14100"/>
        <pc:sldMkLst>
          <pc:docMk/>
          <pc:sldMk cId="4044277823" sldId="496"/>
        </pc:sldMkLst>
        <pc:spChg chg="mod">
          <ac:chgData name=" " userId="e00eb5b6-ac0c-43e6-a2c7-37b9935e486b" providerId="ADAL" clId="{6C52D12D-D28B-4356-966B-483C8D377668}" dt="2023-11-20T05:35:01.839" v="282" actId="14100"/>
          <ac:spMkLst>
            <pc:docMk/>
            <pc:sldMk cId="4044277823" sldId="496"/>
            <ac:spMk id="13" creationId="{766C22AA-8602-4F37-AA54-3B228FC78D81}"/>
          </ac:spMkLst>
        </pc:spChg>
        <pc:spChg chg="mod">
          <ac:chgData name=" " userId="e00eb5b6-ac0c-43e6-a2c7-37b9935e486b" providerId="ADAL" clId="{6C52D12D-D28B-4356-966B-483C8D377668}" dt="2023-11-20T05:31:09.725" v="214" actId="20577"/>
          <ac:spMkLst>
            <pc:docMk/>
            <pc:sldMk cId="4044277823" sldId="496"/>
            <ac:spMk id="22" creationId="{2D067369-347B-4F77-B2A2-CAC0B9447C18}"/>
          </ac:spMkLst>
        </pc:spChg>
        <pc:spChg chg="mod">
          <ac:chgData name=" " userId="e00eb5b6-ac0c-43e6-a2c7-37b9935e486b" providerId="ADAL" clId="{6C52D12D-D28B-4356-966B-483C8D377668}" dt="2023-11-20T05:31:14.516" v="220" actId="20577"/>
          <ac:spMkLst>
            <pc:docMk/>
            <pc:sldMk cId="4044277823" sldId="496"/>
            <ac:spMk id="26" creationId="{77089FCC-2CB7-40E9-BCD9-1D41B25CE663}"/>
          </ac:spMkLst>
        </pc:spChg>
        <pc:grpChg chg="mod">
          <ac:chgData name=" " userId="e00eb5b6-ac0c-43e6-a2c7-37b9935e486b" providerId="ADAL" clId="{6C52D12D-D28B-4356-966B-483C8D377668}" dt="2023-11-20T05:34:47.343" v="279" actId="14100"/>
          <ac:grpSpMkLst>
            <pc:docMk/>
            <pc:sldMk cId="4044277823" sldId="496"/>
            <ac:grpSpMk id="14" creationId="{CA6A6A6D-29B2-44BA-A37D-DBCFE220401E}"/>
          </ac:grpSpMkLst>
        </pc:grpChg>
      </pc:sldChg>
      <pc:sldChg chg="addSp delSp modSp modNotesTx">
        <pc:chgData name=" " userId="e00eb5b6-ac0c-43e6-a2c7-37b9935e486b" providerId="ADAL" clId="{6C52D12D-D28B-4356-966B-483C8D377668}" dt="2023-11-20T12:33:18.256" v="4694" actId="20577"/>
        <pc:sldMkLst>
          <pc:docMk/>
          <pc:sldMk cId="1148656600" sldId="497"/>
        </pc:sldMkLst>
        <pc:spChg chg="mod">
          <ac:chgData name=" " userId="e00eb5b6-ac0c-43e6-a2c7-37b9935e486b" providerId="ADAL" clId="{6C52D12D-D28B-4356-966B-483C8D377668}" dt="2023-11-20T08:50:41.117" v="2007"/>
          <ac:spMkLst>
            <pc:docMk/>
            <pc:sldMk cId="1148656600" sldId="497"/>
            <ac:spMk id="3" creationId="{04B5AA8D-B61D-49CB-90FC-080AC6E02C24}"/>
          </ac:spMkLst>
        </pc:spChg>
        <pc:spChg chg="add mod">
          <ac:chgData name=" " userId="e00eb5b6-ac0c-43e6-a2c7-37b9935e486b" providerId="ADAL" clId="{6C52D12D-D28B-4356-966B-483C8D377668}" dt="2023-11-20T08:59:36.587" v="2289" actId="465"/>
          <ac:spMkLst>
            <pc:docMk/>
            <pc:sldMk cId="1148656600" sldId="497"/>
            <ac:spMk id="5" creationId="{9D23DC38-EF94-4E58-9768-BFF06E1FCCF6}"/>
          </ac:spMkLst>
        </pc:spChg>
        <pc:spChg chg="del mod">
          <ac:chgData name=" " userId="e00eb5b6-ac0c-43e6-a2c7-37b9935e486b" providerId="ADAL" clId="{6C52D12D-D28B-4356-966B-483C8D377668}" dt="2023-11-20T08:51:49.993" v="2033"/>
          <ac:spMkLst>
            <pc:docMk/>
            <pc:sldMk cId="1148656600" sldId="497"/>
            <ac:spMk id="14" creationId="{F269B86A-E3D9-4F12-B889-824BFAFE33A4}"/>
          </ac:spMkLst>
        </pc:spChg>
        <pc:spChg chg="mod">
          <ac:chgData name=" " userId="e00eb5b6-ac0c-43e6-a2c7-37b9935e486b" providerId="ADAL" clId="{6C52D12D-D28B-4356-966B-483C8D377668}" dt="2023-11-20T08:50:49.042" v="2024" actId="20577"/>
          <ac:spMkLst>
            <pc:docMk/>
            <pc:sldMk cId="1148656600" sldId="497"/>
            <ac:spMk id="16" creationId="{23D9F0F3-5E43-4935-A7D0-1645AA9E1C3F}"/>
          </ac:spMkLst>
        </pc:spChg>
        <pc:spChg chg="del">
          <ac:chgData name=" " userId="e00eb5b6-ac0c-43e6-a2c7-37b9935e486b" providerId="ADAL" clId="{6C52D12D-D28B-4356-966B-483C8D377668}" dt="2023-11-20T08:51:46.822" v="2027" actId="478"/>
          <ac:spMkLst>
            <pc:docMk/>
            <pc:sldMk cId="1148656600" sldId="497"/>
            <ac:spMk id="20" creationId="{37ED49B8-D006-45AC-8511-619B6C7B204A}"/>
          </ac:spMkLst>
        </pc:spChg>
        <pc:spChg chg="del mod">
          <ac:chgData name=" " userId="e00eb5b6-ac0c-43e6-a2c7-37b9935e486b" providerId="ADAL" clId="{6C52D12D-D28B-4356-966B-483C8D377668}" dt="2023-11-20T08:51:45.239" v="2026" actId="478"/>
          <ac:spMkLst>
            <pc:docMk/>
            <pc:sldMk cId="1148656600" sldId="497"/>
            <ac:spMk id="21" creationId="{AB5AA880-6F4A-43AD-BADB-1C0E9DFD81BB}"/>
          </ac:spMkLst>
        </pc:spChg>
        <pc:spChg chg="add mod">
          <ac:chgData name=" " userId="e00eb5b6-ac0c-43e6-a2c7-37b9935e486b" providerId="ADAL" clId="{6C52D12D-D28B-4356-966B-483C8D377668}" dt="2023-11-20T08:59:36.587" v="2289" actId="465"/>
          <ac:spMkLst>
            <pc:docMk/>
            <pc:sldMk cId="1148656600" sldId="497"/>
            <ac:spMk id="22" creationId="{B61BB220-83AD-4B68-94F8-CABD362A8CD0}"/>
          </ac:spMkLst>
        </pc:spChg>
        <pc:spChg chg="add mod">
          <ac:chgData name=" " userId="e00eb5b6-ac0c-43e6-a2c7-37b9935e486b" providerId="ADAL" clId="{6C52D12D-D28B-4356-966B-483C8D377668}" dt="2023-11-20T08:59:36.587" v="2289" actId="465"/>
          <ac:spMkLst>
            <pc:docMk/>
            <pc:sldMk cId="1148656600" sldId="497"/>
            <ac:spMk id="23" creationId="{7654CC19-69DF-4E0C-878D-7C6F1E8975B3}"/>
          </ac:spMkLst>
        </pc:spChg>
        <pc:spChg chg="add mod">
          <ac:chgData name=" " userId="e00eb5b6-ac0c-43e6-a2c7-37b9935e486b" providerId="ADAL" clId="{6C52D12D-D28B-4356-966B-483C8D377668}" dt="2023-11-20T08:59:36.587" v="2289" actId="465"/>
          <ac:spMkLst>
            <pc:docMk/>
            <pc:sldMk cId="1148656600" sldId="497"/>
            <ac:spMk id="24" creationId="{B4ABC0DD-E214-421D-82EE-053CCC746703}"/>
          </ac:spMkLst>
        </pc:spChg>
        <pc:spChg chg="add mod">
          <ac:chgData name=" " userId="e00eb5b6-ac0c-43e6-a2c7-37b9935e486b" providerId="ADAL" clId="{6C52D12D-D28B-4356-966B-483C8D377668}" dt="2023-11-20T08:59:36.587" v="2289" actId="465"/>
          <ac:spMkLst>
            <pc:docMk/>
            <pc:sldMk cId="1148656600" sldId="497"/>
            <ac:spMk id="25" creationId="{49795333-2861-4A46-9C6E-BBCE69FC227B}"/>
          </ac:spMkLst>
        </pc:spChg>
        <pc:spChg chg="add mod">
          <ac:chgData name=" " userId="e00eb5b6-ac0c-43e6-a2c7-37b9935e486b" providerId="ADAL" clId="{6C52D12D-D28B-4356-966B-483C8D377668}" dt="2023-11-20T08:59:36.587" v="2289" actId="465"/>
          <ac:spMkLst>
            <pc:docMk/>
            <pc:sldMk cId="1148656600" sldId="497"/>
            <ac:spMk id="26" creationId="{DAE823D3-F949-4878-90DA-455A3DEDEF14}"/>
          </ac:spMkLst>
        </pc:spChg>
        <pc:picChg chg="add mod">
          <ac:chgData name=" " userId="e00eb5b6-ac0c-43e6-a2c7-37b9935e486b" providerId="ADAL" clId="{6C52D12D-D28B-4356-966B-483C8D377668}" dt="2023-11-20T08:52:25.608" v="2038" actId="1076"/>
          <ac:picMkLst>
            <pc:docMk/>
            <pc:sldMk cId="1148656600" sldId="497"/>
            <ac:picMk id="2" creationId="{D208F041-8960-4BC4-8480-91A429F3B45D}"/>
          </ac:picMkLst>
        </pc:picChg>
        <pc:picChg chg="del">
          <ac:chgData name=" " userId="e00eb5b6-ac0c-43e6-a2c7-37b9935e486b" providerId="ADAL" clId="{6C52D12D-D28B-4356-966B-483C8D377668}" dt="2023-11-20T08:51:47.801" v="2030" actId="478"/>
          <ac:picMkLst>
            <pc:docMk/>
            <pc:sldMk cId="1148656600" sldId="497"/>
            <ac:picMk id="9" creationId="{4AF0FF67-4DDC-423C-B4B8-CEB399E55A07}"/>
          </ac:picMkLst>
        </pc:picChg>
        <pc:picChg chg="del mod">
          <ac:chgData name=" " userId="e00eb5b6-ac0c-43e6-a2c7-37b9935e486b" providerId="ADAL" clId="{6C52D12D-D28B-4356-966B-483C8D377668}" dt="2023-11-20T08:51:47.358" v="2029" actId="478"/>
          <ac:picMkLst>
            <pc:docMk/>
            <pc:sldMk cId="1148656600" sldId="497"/>
            <ac:picMk id="13" creationId="{D9B7A205-737D-4A28-A6EF-58F7B7922348}"/>
          </ac:picMkLst>
        </pc:picChg>
        <pc:picChg chg="add mod">
          <ac:chgData name=" " userId="e00eb5b6-ac0c-43e6-a2c7-37b9935e486b" providerId="ADAL" clId="{6C52D12D-D28B-4356-966B-483C8D377668}" dt="2023-11-20T08:52:36.087" v="2043" actId="1076"/>
          <ac:picMkLst>
            <pc:docMk/>
            <pc:sldMk cId="1148656600" sldId="497"/>
            <ac:picMk id="4098" creationId="{90AA01AB-F1D4-4D0F-B722-3D50C54120C8}"/>
          </ac:picMkLst>
        </pc:picChg>
      </pc:sldChg>
      <pc:sldChg chg="addSp delSp modSp">
        <pc:chgData name=" " userId="e00eb5b6-ac0c-43e6-a2c7-37b9935e486b" providerId="ADAL" clId="{6C52D12D-D28B-4356-966B-483C8D377668}" dt="2023-11-20T09:22:33.313" v="3169" actId="6549"/>
        <pc:sldMkLst>
          <pc:docMk/>
          <pc:sldMk cId="486692704" sldId="498"/>
        </pc:sldMkLst>
        <pc:spChg chg="mod">
          <ac:chgData name=" " userId="e00eb5b6-ac0c-43e6-a2c7-37b9935e486b" providerId="ADAL" clId="{6C52D12D-D28B-4356-966B-483C8D377668}" dt="2023-11-20T09:22:33.313" v="3169" actId="6549"/>
          <ac:spMkLst>
            <pc:docMk/>
            <pc:sldMk cId="486692704" sldId="498"/>
            <ac:spMk id="3" creationId="{04B5AA8D-B61D-49CB-90FC-080AC6E02C24}"/>
          </ac:spMkLst>
        </pc:spChg>
        <pc:spChg chg="add mod">
          <ac:chgData name=" " userId="e00eb5b6-ac0c-43e6-a2c7-37b9935e486b" providerId="ADAL" clId="{6C52D12D-D28B-4356-966B-483C8D377668}" dt="2023-11-20T09:12:07.602" v="2942" actId="20577"/>
          <ac:spMkLst>
            <pc:docMk/>
            <pc:sldMk cId="486692704" sldId="498"/>
            <ac:spMk id="7" creationId="{D74FB9C0-A302-4A83-BB89-947C2710E1C3}"/>
          </ac:spMkLst>
        </pc:spChg>
        <pc:spChg chg="del mod">
          <ac:chgData name=" " userId="e00eb5b6-ac0c-43e6-a2c7-37b9935e486b" providerId="ADAL" clId="{6C52D12D-D28B-4356-966B-483C8D377668}" dt="2023-11-20T09:01:12.149" v="2353" actId="478"/>
          <ac:spMkLst>
            <pc:docMk/>
            <pc:sldMk cId="486692704" sldId="498"/>
            <ac:spMk id="11" creationId="{66889A36-E9CF-43C4-9506-9C6AB9262BBB}"/>
          </ac:spMkLst>
        </pc:spChg>
        <pc:spChg chg="mod">
          <ac:chgData name=" " userId="e00eb5b6-ac0c-43e6-a2c7-37b9935e486b" providerId="ADAL" clId="{6C52D12D-D28B-4356-966B-483C8D377668}" dt="2023-11-20T09:01:07.042" v="2350" actId="20577"/>
          <ac:spMkLst>
            <pc:docMk/>
            <pc:sldMk cId="486692704" sldId="498"/>
            <ac:spMk id="16" creationId="{23D9F0F3-5E43-4935-A7D0-1645AA9E1C3F}"/>
          </ac:spMkLst>
        </pc:spChg>
        <pc:spChg chg="del">
          <ac:chgData name=" " userId="e00eb5b6-ac0c-43e6-a2c7-37b9935e486b" providerId="ADAL" clId="{6C52D12D-D28B-4356-966B-483C8D377668}" dt="2023-11-20T09:01:15.833" v="2357" actId="478"/>
          <ac:spMkLst>
            <pc:docMk/>
            <pc:sldMk cId="486692704" sldId="498"/>
            <ac:spMk id="23" creationId="{59E41598-CC32-4A6B-A059-2AEB467838B9}"/>
          </ac:spMkLst>
        </pc:spChg>
        <pc:spChg chg="del">
          <ac:chgData name=" " userId="e00eb5b6-ac0c-43e6-a2c7-37b9935e486b" providerId="ADAL" clId="{6C52D12D-D28B-4356-966B-483C8D377668}" dt="2023-11-20T09:01:14.046" v="2355" actId="478"/>
          <ac:spMkLst>
            <pc:docMk/>
            <pc:sldMk cId="486692704" sldId="498"/>
            <ac:spMk id="24" creationId="{17E3729A-3E77-4DF2-89AC-4371E62EAF4A}"/>
          </ac:spMkLst>
        </pc:spChg>
        <pc:picChg chg="add mod">
          <ac:chgData name=" " userId="e00eb5b6-ac0c-43e6-a2c7-37b9935e486b" providerId="ADAL" clId="{6C52D12D-D28B-4356-966B-483C8D377668}" dt="2023-11-20T09:11:46.876" v="2934" actId="1076"/>
          <ac:picMkLst>
            <pc:docMk/>
            <pc:sldMk cId="486692704" sldId="498"/>
            <ac:picMk id="5" creationId="{C294AEE0-CCD3-476E-95F8-F254ACFB1005}"/>
          </ac:picMkLst>
        </pc:picChg>
        <pc:picChg chg="del">
          <ac:chgData name=" " userId="e00eb5b6-ac0c-43e6-a2c7-37b9935e486b" providerId="ADAL" clId="{6C52D12D-D28B-4356-966B-483C8D377668}" dt="2023-11-20T09:01:09.432" v="2351" actId="478"/>
          <ac:picMkLst>
            <pc:docMk/>
            <pc:sldMk cId="486692704" sldId="498"/>
            <ac:picMk id="6" creationId="{FF34B9AC-F348-4057-9B28-63F63FA10A06}"/>
          </ac:picMkLst>
        </pc:picChg>
        <pc:picChg chg="del">
          <ac:chgData name=" " userId="e00eb5b6-ac0c-43e6-a2c7-37b9935e486b" providerId="ADAL" clId="{6C52D12D-D28B-4356-966B-483C8D377668}" dt="2023-11-20T09:01:14.574" v="2356" actId="478"/>
          <ac:picMkLst>
            <pc:docMk/>
            <pc:sldMk cId="486692704" sldId="498"/>
            <ac:picMk id="8" creationId="{0446C0DD-ACD1-4F0C-AC6C-CF2766DFF0BE}"/>
          </ac:picMkLst>
        </pc:picChg>
        <pc:picChg chg="del">
          <ac:chgData name=" " userId="e00eb5b6-ac0c-43e6-a2c7-37b9935e486b" providerId="ADAL" clId="{6C52D12D-D28B-4356-966B-483C8D377668}" dt="2023-11-20T09:01:12.693" v="2354" actId="478"/>
          <ac:picMkLst>
            <pc:docMk/>
            <pc:sldMk cId="486692704" sldId="498"/>
            <ac:picMk id="10" creationId="{DC6D8BC1-CDC4-41D1-99FF-450DD7072AE4}"/>
          </ac:picMkLst>
        </pc:picChg>
      </pc:sldChg>
      <pc:sldChg chg="addSp delSp modSp modNotesTx">
        <pc:chgData name=" " userId="e00eb5b6-ac0c-43e6-a2c7-37b9935e486b" providerId="ADAL" clId="{6C52D12D-D28B-4356-966B-483C8D377668}" dt="2023-11-20T07:16:28.333" v="1689" actId="478"/>
        <pc:sldMkLst>
          <pc:docMk/>
          <pc:sldMk cId="821072566" sldId="500"/>
        </pc:sldMkLst>
        <pc:spChg chg="mod">
          <ac:chgData name=" " userId="e00eb5b6-ac0c-43e6-a2c7-37b9935e486b" providerId="ADAL" clId="{6C52D12D-D28B-4356-966B-483C8D377668}" dt="2023-11-20T06:58:43.071" v="742" actId="20577"/>
          <ac:spMkLst>
            <pc:docMk/>
            <pc:sldMk cId="821072566" sldId="500"/>
            <ac:spMk id="3" creationId="{04B5AA8D-B61D-49CB-90FC-080AC6E02C24}"/>
          </ac:spMkLst>
        </pc:spChg>
        <pc:spChg chg="add del">
          <ac:chgData name=" " userId="e00eb5b6-ac0c-43e6-a2c7-37b9935e486b" providerId="ADAL" clId="{6C52D12D-D28B-4356-966B-483C8D377668}" dt="2023-11-20T07:16:28.333" v="1689" actId="478"/>
          <ac:spMkLst>
            <pc:docMk/>
            <pc:sldMk cId="821072566" sldId="500"/>
            <ac:spMk id="6" creationId="{698003C9-265D-4C3F-9FEC-5825DE6CC603}"/>
          </ac:spMkLst>
        </pc:spChg>
        <pc:spChg chg="mod">
          <ac:chgData name=" " userId="e00eb5b6-ac0c-43e6-a2c7-37b9935e486b" providerId="ADAL" clId="{6C52D12D-D28B-4356-966B-483C8D377668}" dt="2023-11-20T07:07:47.924" v="1152" actId="465"/>
          <ac:spMkLst>
            <pc:docMk/>
            <pc:sldMk cId="821072566" sldId="500"/>
            <ac:spMk id="11" creationId="{AC37130D-FB7D-46C8-B0E6-7FEC4979789D}"/>
          </ac:spMkLst>
        </pc:spChg>
        <pc:spChg chg="mod">
          <ac:chgData name=" " userId="e00eb5b6-ac0c-43e6-a2c7-37b9935e486b" providerId="ADAL" clId="{6C52D12D-D28B-4356-966B-483C8D377668}" dt="2023-11-20T07:07:47.924" v="1152" actId="465"/>
          <ac:spMkLst>
            <pc:docMk/>
            <pc:sldMk cId="821072566" sldId="500"/>
            <ac:spMk id="12" creationId="{8E40DBD4-2838-4380-B52F-88DAD1B815D1}"/>
          </ac:spMkLst>
        </pc:spChg>
        <pc:spChg chg="mod">
          <ac:chgData name=" " userId="e00eb5b6-ac0c-43e6-a2c7-37b9935e486b" providerId="ADAL" clId="{6C52D12D-D28B-4356-966B-483C8D377668}" dt="2023-11-20T07:07:47.924" v="1152" actId="465"/>
          <ac:spMkLst>
            <pc:docMk/>
            <pc:sldMk cId="821072566" sldId="500"/>
            <ac:spMk id="13" creationId="{4FCBA1C4-B170-4B19-A5AE-6A1018C20002}"/>
          </ac:spMkLst>
        </pc:spChg>
        <pc:spChg chg="mod">
          <ac:chgData name=" " userId="e00eb5b6-ac0c-43e6-a2c7-37b9935e486b" providerId="ADAL" clId="{6C52D12D-D28B-4356-966B-483C8D377668}" dt="2023-11-20T06:58:55.801" v="774" actId="20577"/>
          <ac:spMkLst>
            <pc:docMk/>
            <pc:sldMk cId="821072566" sldId="500"/>
            <ac:spMk id="16" creationId="{23D9F0F3-5E43-4935-A7D0-1645AA9E1C3F}"/>
          </ac:spMkLst>
        </pc:spChg>
        <pc:spChg chg="del mod">
          <ac:chgData name=" " userId="e00eb5b6-ac0c-43e6-a2c7-37b9935e486b" providerId="ADAL" clId="{6C52D12D-D28B-4356-966B-483C8D377668}" dt="2023-11-20T07:00:34.884" v="867" actId="478"/>
          <ac:spMkLst>
            <pc:docMk/>
            <pc:sldMk cId="821072566" sldId="500"/>
            <ac:spMk id="24" creationId="{DD8ECD2C-B87D-4FA4-91EA-22114C2B49FF}"/>
          </ac:spMkLst>
        </pc:spChg>
        <pc:spChg chg="del">
          <ac:chgData name=" " userId="e00eb5b6-ac0c-43e6-a2c7-37b9935e486b" providerId="ADAL" clId="{6C52D12D-D28B-4356-966B-483C8D377668}" dt="2023-11-20T07:00:36.757" v="868" actId="478"/>
          <ac:spMkLst>
            <pc:docMk/>
            <pc:sldMk cId="821072566" sldId="500"/>
            <ac:spMk id="25" creationId="{034D577D-C319-47A7-9B81-47C32BC9CEE8}"/>
          </ac:spMkLst>
        </pc:spChg>
        <pc:spChg chg="add mod">
          <ac:chgData name=" " userId="e00eb5b6-ac0c-43e6-a2c7-37b9935e486b" providerId="ADAL" clId="{6C52D12D-D28B-4356-966B-483C8D377668}" dt="2023-11-20T07:07:47.924" v="1152" actId="465"/>
          <ac:spMkLst>
            <pc:docMk/>
            <pc:sldMk cId="821072566" sldId="500"/>
            <ac:spMk id="26" creationId="{99FB485E-BD62-4365-93E2-FFE4F6239F2E}"/>
          </ac:spMkLst>
        </pc:spChg>
        <pc:spChg chg="add del mod">
          <ac:chgData name=" " userId="e00eb5b6-ac0c-43e6-a2c7-37b9935e486b" providerId="ADAL" clId="{6C52D12D-D28B-4356-966B-483C8D377668}" dt="2023-11-20T07:07:09.262" v="1146" actId="478"/>
          <ac:spMkLst>
            <pc:docMk/>
            <pc:sldMk cId="821072566" sldId="500"/>
            <ac:spMk id="27" creationId="{E39259F6-ACAA-4DC0-A117-BD7AEDBB5E35}"/>
          </ac:spMkLst>
        </pc:spChg>
        <pc:spChg chg="add del mod">
          <ac:chgData name=" " userId="e00eb5b6-ac0c-43e6-a2c7-37b9935e486b" providerId="ADAL" clId="{6C52D12D-D28B-4356-966B-483C8D377668}" dt="2023-11-20T07:07:10.973" v="1147" actId="478"/>
          <ac:spMkLst>
            <pc:docMk/>
            <pc:sldMk cId="821072566" sldId="500"/>
            <ac:spMk id="28" creationId="{F3A241A7-0E09-4A84-9BFA-9D42A769FE85}"/>
          </ac:spMkLst>
        </pc:spChg>
        <pc:spChg chg="add del mod">
          <ac:chgData name=" " userId="e00eb5b6-ac0c-43e6-a2c7-37b9935e486b" providerId="ADAL" clId="{6C52D12D-D28B-4356-966B-483C8D377668}" dt="2023-11-20T07:07:13.087" v="1148" actId="478"/>
          <ac:spMkLst>
            <pc:docMk/>
            <pc:sldMk cId="821072566" sldId="500"/>
            <ac:spMk id="29" creationId="{0B3D6B82-8108-428D-BEF1-0AA8085EDE1C}"/>
          </ac:spMkLst>
        </pc:spChg>
        <pc:grpChg chg="del">
          <ac:chgData name=" " userId="e00eb5b6-ac0c-43e6-a2c7-37b9935e486b" providerId="ADAL" clId="{6C52D12D-D28B-4356-966B-483C8D377668}" dt="2023-11-20T07:00:33.357" v="865" actId="478"/>
          <ac:grpSpMkLst>
            <pc:docMk/>
            <pc:sldMk cId="821072566" sldId="500"/>
            <ac:grpSpMk id="14" creationId="{49B42ACD-5DF4-4020-B34C-30A50F5E36E7}"/>
          </ac:grpSpMkLst>
        </pc:grpChg>
        <pc:picChg chg="add mod">
          <ac:chgData name=" " userId="e00eb5b6-ac0c-43e6-a2c7-37b9935e486b" providerId="ADAL" clId="{6C52D12D-D28B-4356-966B-483C8D377668}" dt="2023-11-20T07:07:33.399" v="1151" actId="1076"/>
          <ac:picMkLst>
            <pc:docMk/>
            <pc:sldMk cId="821072566" sldId="500"/>
            <ac:picMk id="5" creationId="{2ABD7E45-9769-49D2-9890-3BECC55FF8D5}"/>
          </ac:picMkLst>
        </pc:picChg>
        <pc:picChg chg="del">
          <ac:chgData name=" " userId="e00eb5b6-ac0c-43e6-a2c7-37b9935e486b" providerId="ADAL" clId="{6C52D12D-D28B-4356-966B-483C8D377668}" dt="2023-11-20T06:59:28.212" v="775" actId="478"/>
          <ac:picMkLst>
            <pc:docMk/>
            <pc:sldMk cId="821072566" sldId="500"/>
            <ac:picMk id="8" creationId="{1E4C560B-AFF9-4912-A691-F154167A9158}"/>
          </ac:picMkLst>
        </pc:picChg>
        <pc:picChg chg="del">
          <ac:chgData name=" " userId="e00eb5b6-ac0c-43e6-a2c7-37b9935e486b" providerId="ADAL" clId="{6C52D12D-D28B-4356-966B-483C8D377668}" dt="2023-11-20T06:59:28.692" v="776" actId="478"/>
          <ac:picMkLst>
            <pc:docMk/>
            <pc:sldMk cId="821072566" sldId="500"/>
            <ac:picMk id="9" creationId="{B855C8F2-98D3-460E-B89F-6782270B494D}"/>
          </ac:picMkLst>
        </pc:picChg>
        <pc:picChg chg="add del">
          <ac:chgData name=" " userId="e00eb5b6-ac0c-43e6-a2c7-37b9935e486b" providerId="ADAL" clId="{6C52D12D-D28B-4356-966B-483C8D377668}" dt="2023-11-20T07:01:33.405" v="870" actId="478"/>
          <ac:picMkLst>
            <pc:docMk/>
            <pc:sldMk cId="821072566" sldId="500"/>
            <ac:picMk id="2050" creationId="{CC419A6A-3805-4E39-8251-35F417CBC86C}"/>
          </ac:picMkLst>
        </pc:picChg>
      </pc:sldChg>
      <pc:sldChg chg="addSp delSp modSp modNotesTx">
        <pc:chgData name=" " userId="e00eb5b6-ac0c-43e6-a2c7-37b9935e486b" providerId="ADAL" clId="{6C52D12D-D28B-4356-966B-483C8D377668}" dt="2023-11-20T12:19:42.807" v="3911" actId="20577"/>
        <pc:sldMkLst>
          <pc:docMk/>
          <pc:sldMk cId="2631917606" sldId="501"/>
        </pc:sldMkLst>
        <pc:spChg chg="mod">
          <ac:chgData name=" " userId="e00eb5b6-ac0c-43e6-a2c7-37b9935e486b" providerId="ADAL" clId="{6C52D12D-D28B-4356-966B-483C8D377668}" dt="2023-11-20T07:09:00.038" v="1197" actId="20577"/>
          <ac:spMkLst>
            <pc:docMk/>
            <pc:sldMk cId="2631917606" sldId="501"/>
            <ac:spMk id="3" creationId="{04B5AA8D-B61D-49CB-90FC-080AC6E02C24}"/>
          </ac:spMkLst>
        </pc:spChg>
        <pc:spChg chg="mod">
          <ac:chgData name=" " userId="e00eb5b6-ac0c-43e6-a2c7-37b9935e486b" providerId="ADAL" clId="{6C52D12D-D28B-4356-966B-483C8D377668}" dt="2023-11-20T07:09:01.170" v="1200" actId="20577"/>
          <ac:spMkLst>
            <pc:docMk/>
            <pc:sldMk cId="2631917606" sldId="501"/>
            <ac:spMk id="16" creationId="{23D9F0F3-5E43-4935-A7D0-1645AA9E1C3F}"/>
          </ac:spMkLst>
        </pc:spChg>
        <pc:spChg chg="add mod">
          <ac:chgData name=" " userId="e00eb5b6-ac0c-43e6-a2c7-37b9935e486b" providerId="ADAL" clId="{6C52D12D-D28B-4356-966B-483C8D377668}" dt="2023-11-20T08:50:12.454" v="2004" actId="465"/>
          <ac:spMkLst>
            <pc:docMk/>
            <pc:sldMk cId="2631917606" sldId="501"/>
            <ac:spMk id="20" creationId="{9810BB62-C87A-4C0B-8564-903A6F9F5E2A}"/>
          </ac:spMkLst>
        </pc:spChg>
        <pc:spChg chg="add mod">
          <ac:chgData name=" " userId="e00eb5b6-ac0c-43e6-a2c7-37b9935e486b" providerId="ADAL" clId="{6C52D12D-D28B-4356-966B-483C8D377668}" dt="2023-11-20T08:50:12.454" v="2004" actId="465"/>
          <ac:spMkLst>
            <pc:docMk/>
            <pc:sldMk cId="2631917606" sldId="501"/>
            <ac:spMk id="21" creationId="{FDA6F8E0-C54C-4F59-8B17-FD7F9C4155E5}"/>
          </ac:spMkLst>
        </pc:spChg>
        <pc:spChg chg="add mod">
          <ac:chgData name=" " userId="e00eb5b6-ac0c-43e6-a2c7-37b9935e486b" providerId="ADAL" clId="{6C52D12D-D28B-4356-966B-483C8D377668}" dt="2023-11-20T08:50:12.454" v="2004" actId="465"/>
          <ac:spMkLst>
            <pc:docMk/>
            <pc:sldMk cId="2631917606" sldId="501"/>
            <ac:spMk id="22" creationId="{A1A08BA9-35BC-4540-987D-DABDBB7C5CB7}"/>
          </ac:spMkLst>
        </pc:spChg>
        <pc:spChg chg="mod">
          <ac:chgData name=" " userId="e00eb5b6-ac0c-43e6-a2c7-37b9935e486b" providerId="ADAL" clId="{6C52D12D-D28B-4356-966B-483C8D377668}" dt="2023-11-20T08:50:12.454" v="2004" actId="465"/>
          <ac:spMkLst>
            <pc:docMk/>
            <pc:sldMk cId="2631917606" sldId="501"/>
            <ac:spMk id="44" creationId="{8BEE9C5F-957E-4084-AF20-EBBF2AF1ABBC}"/>
          </ac:spMkLst>
        </pc:spChg>
        <pc:spChg chg="mod">
          <ac:chgData name=" " userId="e00eb5b6-ac0c-43e6-a2c7-37b9935e486b" providerId="ADAL" clId="{6C52D12D-D28B-4356-966B-483C8D377668}" dt="2023-11-20T08:50:12.454" v="2004" actId="465"/>
          <ac:spMkLst>
            <pc:docMk/>
            <pc:sldMk cId="2631917606" sldId="501"/>
            <ac:spMk id="46" creationId="{2D2F8DBF-8DE8-42FF-9839-6E19B5681B56}"/>
          </ac:spMkLst>
        </pc:spChg>
        <pc:spChg chg="mod">
          <ac:chgData name=" " userId="e00eb5b6-ac0c-43e6-a2c7-37b9935e486b" providerId="ADAL" clId="{6C52D12D-D28B-4356-966B-483C8D377668}" dt="2023-11-20T08:50:12.454" v="2004" actId="465"/>
          <ac:spMkLst>
            <pc:docMk/>
            <pc:sldMk cId="2631917606" sldId="501"/>
            <ac:spMk id="48" creationId="{B50B6F63-45C5-4894-94BF-D170311AA91C}"/>
          </ac:spMkLst>
        </pc:spChg>
        <pc:spChg chg="mod">
          <ac:chgData name=" " userId="e00eb5b6-ac0c-43e6-a2c7-37b9935e486b" providerId="ADAL" clId="{6C52D12D-D28B-4356-966B-483C8D377668}" dt="2023-11-20T08:50:12.454" v="2004" actId="465"/>
          <ac:spMkLst>
            <pc:docMk/>
            <pc:sldMk cId="2631917606" sldId="501"/>
            <ac:spMk id="49" creationId="{939E0D8B-6888-4AC0-9B6B-D4A9087D7B31}"/>
          </ac:spMkLst>
        </pc:spChg>
        <pc:picChg chg="add mod">
          <ac:chgData name=" " userId="e00eb5b6-ac0c-43e6-a2c7-37b9935e486b" providerId="ADAL" clId="{6C52D12D-D28B-4356-966B-483C8D377668}" dt="2023-11-20T08:50:23.567" v="2006" actId="1076"/>
          <ac:picMkLst>
            <pc:docMk/>
            <pc:sldMk cId="2631917606" sldId="501"/>
            <ac:picMk id="2" creationId="{9F25A075-64AC-48CD-862C-8E106D433212}"/>
          </ac:picMkLst>
        </pc:picChg>
        <pc:picChg chg="del">
          <ac:chgData name=" " userId="e00eb5b6-ac0c-43e6-a2c7-37b9935e486b" providerId="ADAL" clId="{6C52D12D-D28B-4356-966B-483C8D377668}" dt="2023-11-20T07:09:07.253" v="1201" actId="478"/>
          <ac:picMkLst>
            <pc:docMk/>
            <pc:sldMk cId="2631917606" sldId="501"/>
            <ac:picMk id="2050" creationId="{CA5D38A3-65B8-483B-AB59-DD25AB0558C4}"/>
          </ac:picMkLst>
        </pc:picChg>
      </pc:sldChg>
      <pc:sldChg chg="addSp delSp modSp modNotesTx">
        <pc:chgData name=" " userId="e00eb5b6-ac0c-43e6-a2c7-37b9935e486b" providerId="ADAL" clId="{6C52D12D-D28B-4356-966B-483C8D377668}" dt="2023-11-20T14:51:33.758" v="5233" actId="113"/>
        <pc:sldMkLst>
          <pc:docMk/>
          <pc:sldMk cId="1406500283" sldId="502"/>
        </pc:sldMkLst>
        <pc:spChg chg="mod">
          <ac:chgData name=" " userId="e00eb5b6-ac0c-43e6-a2c7-37b9935e486b" providerId="ADAL" clId="{6C52D12D-D28B-4356-966B-483C8D377668}" dt="2023-11-20T08:58:11.735" v="2227"/>
          <ac:spMkLst>
            <pc:docMk/>
            <pc:sldMk cId="1406500283" sldId="502"/>
            <ac:spMk id="3" creationId="{04B5AA8D-B61D-49CB-90FC-080AC6E02C24}"/>
          </ac:spMkLst>
        </pc:spChg>
        <pc:spChg chg="add mod">
          <ac:chgData name=" " userId="e00eb5b6-ac0c-43e6-a2c7-37b9935e486b" providerId="ADAL" clId="{6C52D12D-D28B-4356-966B-483C8D377668}" dt="2023-11-20T14:27:22.667" v="5081" actId="1076"/>
          <ac:spMkLst>
            <pc:docMk/>
            <pc:sldMk cId="1406500283" sldId="502"/>
            <ac:spMk id="5" creationId="{DD129FC8-1042-4B1E-83CE-BC8E9C482D39}"/>
          </ac:spMkLst>
        </pc:spChg>
        <pc:spChg chg="mod">
          <ac:chgData name=" " userId="e00eb5b6-ac0c-43e6-a2c7-37b9935e486b" providerId="ADAL" clId="{6C52D12D-D28B-4356-966B-483C8D377668}" dt="2023-11-20T14:25:04.189" v="5007" actId="113"/>
          <ac:spMkLst>
            <pc:docMk/>
            <pc:sldMk cId="1406500283" sldId="502"/>
            <ac:spMk id="10" creationId="{5C21DE8E-CCB7-4397-AAEF-AA9EA9A4D851}"/>
          </ac:spMkLst>
        </pc:spChg>
        <pc:spChg chg="mod">
          <ac:chgData name=" " userId="e00eb5b6-ac0c-43e6-a2c7-37b9935e486b" providerId="ADAL" clId="{6C52D12D-D28B-4356-966B-483C8D377668}" dt="2023-11-20T14:25:08.570" v="5008" actId="113"/>
          <ac:spMkLst>
            <pc:docMk/>
            <pc:sldMk cId="1406500283" sldId="502"/>
            <ac:spMk id="16" creationId="{23D9F0F3-5E43-4935-A7D0-1645AA9E1C3F}"/>
          </ac:spMkLst>
        </pc:spChg>
        <pc:spChg chg="del mod">
          <ac:chgData name=" " userId="e00eb5b6-ac0c-43e6-a2c7-37b9935e486b" providerId="ADAL" clId="{6C52D12D-D28B-4356-966B-483C8D377668}" dt="2023-11-20T14:22:51.902" v="4869" actId="478"/>
          <ac:spMkLst>
            <pc:docMk/>
            <pc:sldMk cId="1406500283" sldId="502"/>
            <ac:spMk id="25" creationId="{E6D91CBA-8864-4EBE-8C70-C18E9F0B0F1B}"/>
          </ac:spMkLst>
        </pc:spChg>
        <pc:spChg chg="del mod">
          <ac:chgData name=" " userId="e00eb5b6-ac0c-43e6-a2c7-37b9935e486b" providerId="ADAL" clId="{6C52D12D-D28B-4356-966B-483C8D377668}" dt="2023-11-20T14:22:50.409" v="4868" actId="478"/>
          <ac:spMkLst>
            <pc:docMk/>
            <pc:sldMk cId="1406500283" sldId="502"/>
            <ac:spMk id="26" creationId="{BBECB049-7693-44C6-A30E-233FC8A843AB}"/>
          </ac:spMkLst>
        </pc:spChg>
        <pc:spChg chg="add del mod">
          <ac:chgData name=" " userId="e00eb5b6-ac0c-43e6-a2c7-37b9935e486b" providerId="ADAL" clId="{6C52D12D-D28B-4356-966B-483C8D377668}" dt="2023-11-20T14:44:33.554" v="5174" actId="478"/>
          <ac:spMkLst>
            <pc:docMk/>
            <pc:sldMk cId="1406500283" sldId="502"/>
            <ac:spMk id="27" creationId="{BC0AE6DA-7B75-4D9B-A1B7-1DFD1B593479}"/>
          </ac:spMkLst>
        </pc:spChg>
        <pc:spChg chg="add del mod">
          <ac:chgData name=" " userId="e00eb5b6-ac0c-43e6-a2c7-37b9935e486b" providerId="ADAL" clId="{6C52D12D-D28B-4356-966B-483C8D377668}" dt="2023-11-20T14:44:34.755" v="5175" actId="478"/>
          <ac:spMkLst>
            <pc:docMk/>
            <pc:sldMk cId="1406500283" sldId="502"/>
            <ac:spMk id="28" creationId="{C6DD5FB8-1D65-49AD-BE36-FCCD8E31B733}"/>
          </ac:spMkLst>
        </pc:spChg>
        <pc:spChg chg="mod">
          <ac:chgData name=" " userId="e00eb5b6-ac0c-43e6-a2c7-37b9935e486b" providerId="ADAL" clId="{6C52D12D-D28B-4356-966B-483C8D377668}" dt="2023-11-20T14:25:46.316" v="5032" actId="113"/>
          <ac:spMkLst>
            <pc:docMk/>
            <pc:sldMk cId="1406500283" sldId="502"/>
            <ac:spMk id="30" creationId="{42CC2B2A-86AE-4ED3-83DB-F934A11B7C57}"/>
          </ac:spMkLst>
        </pc:spChg>
        <pc:spChg chg="add mod">
          <ac:chgData name=" " userId="e00eb5b6-ac0c-43e6-a2c7-37b9935e486b" providerId="ADAL" clId="{6C52D12D-D28B-4356-966B-483C8D377668}" dt="2023-11-20T14:28:41.073" v="5101" actId="20577"/>
          <ac:spMkLst>
            <pc:docMk/>
            <pc:sldMk cId="1406500283" sldId="502"/>
            <ac:spMk id="34" creationId="{85FC6818-F933-4750-9A17-102458B16ECA}"/>
          </ac:spMkLst>
        </pc:spChg>
        <pc:spChg chg="add mod">
          <ac:chgData name=" " userId="e00eb5b6-ac0c-43e6-a2c7-37b9935e486b" providerId="ADAL" clId="{6C52D12D-D28B-4356-966B-483C8D377668}" dt="2023-11-20T14:49:25.592" v="5180" actId="1076"/>
          <ac:spMkLst>
            <pc:docMk/>
            <pc:sldMk cId="1406500283" sldId="502"/>
            <ac:spMk id="35" creationId="{C5B4BD24-A8B7-4B98-B66A-09CEF70C245F}"/>
          </ac:spMkLst>
        </pc:spChg>
        <pc:spChg chg="mod">
          <ac:chgData name=" " userId="e00eb5b6-ac0c-43e6-a2c7-37b9935e486b" providerId="ADAL" clId="{6C52D12D-D28B-4356-966B-483C8D377668}" dt="2023-11-20T14:44:27.552" v="5173" actId="20577"/>
          <ac:spMkLst>
            <pc:docMk/>
            <pc:sldMk cId="1406500283" sldId="502"/>
            <ac:spMk id="37" creationId="{4934EE14-5BAD-4160-AA2F-7E9E07F9C63F}"/>
          </ac:spMkLst>
        </pc:spChg>
        <pc:spChg chg="add mod">
          <ac:chgData name=" " userId="e00eb5b6-ac0c-43e6-a2c7-37b9935e486b" providerId="ADAL" clId="{6C52D12D-D28B-4356-966B-483C8D377668}" dt="2023-11-20T14:51:33.758" v="5233" actId="113"/>
          <ac:spMkLst>
            <pc:docMk/>
            <pc:sldMk cId="1406500283" sldId="502"/>
            <ac:spMk id="41" creationId="{BD5BC692-90F4-4367-80D1-931F6E67B874}"/>
          </ac:spMkLst>
        </pc:spChg>
        <pc:grpChg chg="mod">
          <ac:chgData name=" " userId="e00eb5b6-ac0c-43e6-a2c7-37b9935e486b" providerId="ADAL" clId="{6C52D12D-D28B-4356-966B-483C8D377668}" dt="2023-11-20T14:43:46.192" v="5133" actId="465"/>
          <ac:grpSpMkLst>
            <pc:docMk/>
            <pc:sldMk cId="1406500283" sldId="502"/>
            <ac:grpSpMk id="9" creationId="{60A7CA62-215D-4BAF-9D23-6F1F405C3181}"/>
          </ac:grpSpMkLst>
        </pc:grpChg>
        <pc:grpChg chg="mod">
          <ac:chgData name=" " userId="e00eb5b6-ac0c-43e6-a2c7-37b9935e486b" providerId="ADAL" clId="{6C52D12D-D28B-4356-966B-483C8D377668}" dt="2023-11-20T14:43:46.192" v="5133" actId="465"/>
          <ac:grpSpMkLst>
            <pc:docMk/>
            <pc:sldMk cId="1406500283" sldId="502"/>
            <ac:grpSpMk id="11" creationId="{A7D4A801-C148-4269-BDD0-32DE383C69A0}"/>
          </ac:grpSpMkLst>
        </pc:grpChg>
        <pc:grpChg chg="mod">
          <ac:chgData name=" " userId="e00eb5b6-ac0c-43e6-a2c7-37b9935e486b" providerId="ADAL" clId="{6C52D12D-D28B-4356-966B-483C8D377668}" dt="2023-11-20T14:43:46.192" v="5133" actId="465"/>
          <ac:grpSpMkLst>
            <pc:docMk/>
            <pc:sldMk cId="1406500283" sldId="502"/>
            <ac:grpSpMk id="15" creationId="{BB74B25A-97C3-4553-A894-D6EF9F50BA86}"/>
          </ac:grpSpMkLst>
        </pc:grpChg>
        <pc:grpChg chg="del">
          <ac:chgData name=" " userId="e00eb5b6-ac0c-43e6-a2c7-37b9935e486b" providerId="ADAL" clId="{6C52D12D-D28B-4356-966B-483C8D377668}" dt="2023-11-20T08:58:57.498" v="2276" actId="478"/>
          <ac:grpSpMkLst>
            <pc:docMk/>
            <pc:sldMk cId="1406500283" sldId="502"/>
            <ac:grpSpMk id="20" creationId="{8D695804-9C1F-4DDC-8A0E-3B6379FD3457}"/>
          </ac:grpSpMkLst>
        </pc:grpChg>
        <pc:grpChg chg="add mod">
          <ac:chgData name=" " userId="e00eb5b6-ac0c-43e6-a2c7-37b9935e486b" providerId="ADAL" clId="{6C52D12D-D28B-4356-966B-483C8D377668}" dt="2023-11-20T14:43:46.192" v="5133" actId="465"/>
          <ac:grpSpMkLst>
            <pc:docMk/>
            <pc:sldMk cId="1406500283" sldId="502"/>
            <ac:grpSpMk id="29" creationId="{6D0F9838-871C-423E-9E13-DEF5A802796F}"/>
          </ac:grpSpMkLst>
        </pc:grpChg>
        <pc:grpChg chg="mod">
          <ac:chgData name=" " userId="e00eb5b6-ac0c-43e6-a2c7-37b9935e486b" providerId="ADAL" clId="{6C52D12D-D28B-4356-966B-483C8D377668}" dt="2023-11-20T14:43:46.192" v="5133" actId="465"/>
          <ac:grpSpMkLst>
            <pc:docMk/>
            <pc:sldMk cId="1406500283" sldId="502"/>
            <ac:grpSpMk id="31" creationId="{C51229BF-18DA-4177-9B06-9BC1CBB151FA}"/>
          </ac:grpSpMkLst>
        </pc:grpChg>
        <pc:grpChg chg="add mod">
          <ac:chgData name=" " userId="e00eb5b6-ac0c-43e6-a2c7-37b9935e486b" providerId="ADAL" clId="{6C52D12D-D28B-4356-966B-483C8D377668}" dt="2023-11-20T14:43:46.192" v="5133" actId="465"/>
          <ac:grpSpMkLst>
            <pc:docMk/>
            <pc:sldMk cId="1406500283" sldId="502"/>
            <ac:grpSpMk id="36" creationId="{554AC7C3-ADCD-4041-83CB-868A2771C00E}"/>
          </ac:grpSpMkLst>
        </pc:grpChg>
        <pc:grpChg chg="mod">
          <ac:chgData name=" " userId="e00eb5b6-ac0c-43e6-a2c7-37b9935e486b" providerId="ADAL" clId="{6C52D12D-D28B-4356-966B-483C8D377668}" dt="2023-11-20T14:43:27.769" v="5129"/>
          <ac:grpSpMkLst>
            <pc:docMk/>
            <pc:sldMk cId="1406500283" sldId="502"/>
            <ac:grpSpMk id="38" creationId="{22E55F35-6CB8-4848-99F4-C2AB6DB8EEC0}"/>
          </ac:grpSpMkLst>
        </pc:grpChg>
        <pc:picChg chg="del">
          <ac:chgData name=" " userId="e00eb5b6-ac0c-43e6-a2c7-37b9935e486b" providerId="ADAL" clId="{6C52D12D-D28B-4356-966B-483C8D377668}" dt="2023-11-20T08:59:00.206" v="2277" actId="478"/>
          <ac:picMkLst>
            <pc:docMk/>
            <pc:sldMk cId="1406500283" sldId="502"/>
            <ac:picMk id="2" creationId="{F41DA84D-9C20-435D-9A64-382D2E0B8C6F}"/>
          </ac:picMkLst>
        </pc:picChg>
        <pc:picChg chg="add mod">
          <ac:chgData name=" " userId="e00eb5b6-ac0c-43e6-a2c7-37b9935e486b" providerId="ADAL" clId="{6C52D12D-D28B-4356-966B-483C8D377668}" dt="2023-11-20T14:49:19.602" v="5179" actId="14100"/>
          <ac:picMkLst>
            <pc:docMk/>
            <pc:sldMk cId="1406500283" sldId="502"/>
            <ac:picMk id="7" creationId="{093D4069-1615-4A30-8651-76CA0B47A80D}"/>
          </ac:picMkLst>
        </pc:picChg>
      </pc:sldChg>
      <pc:sldChg chg="addSp delSp modSp modNotesTx">
        <pc:chgData name=" " userId="e00eb5b6-ac0c-43e6-a2c7-37b9935e486b" providerId="ADAL" clId="{6C52D12D-D28B-4356-966B-483C8D377668}" dt="2023-11-20T09:24:25.013" v="3200"/>
        <pc:sldMkLst>
          <pc:docMk/>
          <pc:sldMk cId="906833586" sldId="504"/>
        </pc:sldMkLst>
        <pc:spChg chg="mod">
          <ac:chgData name=" " userId="e00eb5b6-ac0c-43e6-a2c7-37b9935e486b" providerId="ADAL" clId="{6C52D12D-D28B-4356-966B-483C8D377668}" dt="2023-11-20T09:13:23.870" v="2950" actId="20577"/>
          <ac:spMkLst>
            <pc:docMk/>
            <pc:sldMk cId="906833586" sldId="504"/>
            <ac:spMk id="3" creationId="{04B5AA8D-B61D-49CB-90FC-080AC6E02C24}"/>
          </ac:spMkLst>
        </pc:spChg>
        <pc:spChg chg="add del">
          <ac:chgData name=" " userId="e00eb5b6-ac0c-43e6-a2c7-37b9935e486b" providerId="ADAL" clId="{6C52D12D-D28B-4356-966B-483C8D377668}" dt="2023-11-20T09:24:25.013" v="3200"/>
          <ac:spMkLst>
            <pc:docMk/>
            <pc:sldMk cId="906833586" sldId="504"/>
            <ac:spMk id="5" creationId="{64A86E3E-3EDF-4F28-85D8-7F62BBBEC29E}"/>
          </ac:spMkLst>
        </pc:spChg>
        <pc:spChg chg="del">
          <ac:chgData name=" " userId="e00eb5b6-ac0c-43e6-a2c7-37b9935e486b" providerId="ADAL" clId="{6C52D12D-D28B-4356-966B-483C8D377668}" dt="2023-11-20T09:13:18.675" v="2944" actId="478"/>
          <ac:spMkLst>
            <pc:docMk/>
            <pc:sldMk cId="906833586" sldId="504"/>
            <ac:spMk id="7" creationId="{A6B9E0A3-C5C4-4325-A5D0-85D5FF2EE46A}"/>
          </ac:spMkLst>
        </pc:spChg>
        <pc:spChg chg="mod">
          <ac:chgData name=" " userId="e00eb5b6-ac0c-43e6-a2c7-37b9935e486b" providerId="ADAL" clId="{6C52D12D-D28B-4356-966B-483C8D377668}" dt="2023-11-20T09:17:39.524" v="3160" actId="465"/>
          <ac:spMkLst>
            <pc:docMk/>
            <pc:sldMk cId="906833586" sldId="504"/>
            <ac:spMk id="10" creationId="{4D66709E-BE72-4D37-8308-68BC074261F5}"/>
          </ac:spMkLst>
        </pc:spChg>
        <pc:spChg chg="mod">
          <ac:chgData name=" " userId="e00eb5b6-ac0c-43e6-a2c7-37b9935e486b" providerId="ADAL" clId="{6C52D12D-D28B-4356-966B-483C8D377668}" dt="2023-11-20T09:17:39.524" v="3160" actId="465"/>
          <ac:spMkLst>
            <pc:docMk/>
            <pc:sldMk cId="906833586" sldId="504"/>
            <ac:spMk id="14" creationId="{FD9C5E4A-A665-405B-BCFF-CE9C9FFDDB64}"/>
          </ac:spMkLst>
        </pc:spChg>
        <pc:spChg chg="mod">
          <ac:chgData name=" " userId="e00eb5b6-ac0c-43e6-a2c7-37b9935e486b" providerId="ADAL" clId="{6C52D12D-D28B-4356-966B-483C8D377668}" dt="2023-11-20T09:13:38.259" v="2962" actId="20577"/>
          <ac:spMkLst>
            <pc:docMk/>
            <pc:sldMk cId="906833586" sldId="504"/>
            <ac:spMk id="16" creationId="{23D9F0F3-5E43-4935-A7D0-1645AA9E1C3F}"/>
          </ac:spMkLst>
        </pc:spChg>
        <pc:spChg chg="mod">
          <ac:chgData name=" " userId="e00eb5b6-ac0c-43e6-a2c7-37b9935e486b" providerId="ADAL" clId="{6C52D12D-D28B-4356-966B-483C8D377668}" dt="2023-11-20T09:17:39.524" v="3160" actId="465"/>
          <ac:spMkLst>
            <pc:docMk/>
            <pc:sldMk cId="906833586" sldId="504"/>
            <ac:spMk id="20" creationId="{3761F7FB-B4EF-412C-A703-9A7CE7FD84C1}"/>
          </ac:spMkLst>
        </pc:spChg>
        <pc:spChg chg="mod">
          <ac:chgData name=" " userId="e00eb5b6-ac0c-43e6-a2c7-37b9935e486b" providerId="ADAL" clId="{6C52D12D-D28B-4356-966B-483C8D377668}" dt="2023-11-20T09:17:39.524" v="3160" actId="465"/>
          <ac:spMkLst>
            <pc:docMk/>
            <pc:sldMk cId="906833586" sldId="504"/>
            <ac:spMk id="21" creationId="{2D4002E6-EC31-4A1E-9EF7-4A729DE19F49}"/>
          </ac:spMkLst>
        </pc:spChg>
        <pc:picChg chg="del">
          <ac:chgData name=" " userId="e00eb5b6-ac0c-43e6-a2c7-37b9935e486b" providerId="ADAL" clId="{6C52D12D-D28B-4356-966B-483C8D377668}" dt="2023-11-20T09:13:17.446" v="2943" actId="478"/>
          <ac:picMkLst>
            <pc:docMk/>
            <pc:sldMk cId="906833586" sldId="504"/>
            <ac:picMk id="2" creationId="{1D6A25A4-CD7C-4581-B121-8F4B5B018950}"/>
          </ac:picMkLst>
        </pc:picChg>
        <pc:picChg chg="add mod">
          <ac:chgData name=" " userId="e00eb5b6-ac0c-43e6-a2c7-37b9935e486b" providerId="ADAL" clId="{6C52D12D-D28B-4356-966B-483C8D377668}" dt="2023-11-20T09:17:11.506" v="3153" actId="1076"/>
          <ac:picMkLst>
            <pc:docMk/>
            <pc:sldMk cId="906833586" sldId="504"/>
            <ac:picMk id="5122" creationId="{5E254DA6-288C-44AD-82AF-44F88F9AD3CA}"/>
          </ac:picMkLst>
        </pc:picChg>
      </pc:sldChg>
      <pc:sldChg chg="addSp delSp modSp modNotesTx">
        <pc:chgData name=" " userId="e00eb5b6-ac0c-43e6-a2c7-37b9935e486b" providerId="ADAL" clId="{6C52D12D-D28B-4356-966B-483C8D377668}" dt="2023-11-20T14:53:32.987" v="5245" actId="20577"/>
        <pc:sldMkLst>
          <pc:docMk/>
          <pc:sldMk cId="1918369579" sldId="505"/>
        </pc:sldMkLst>
        <pc:spChg chg="mod">
          <ac:chgData name=" " userId="e00eb5b6-ac0c-43e6-a2c7-37b9935e486b" providerId="ADAL" clId="{6C52D12D-D28B-4356-966B-483C8D377668}" dt="2023-11-20T09:24:32.722" v="3206" actId="20577"/>
          <ac:spMkLst>
            <pc:docMk/>
            <pc:sldMk cId="1918369579" sldId="505"/>
            <ac:spMk id="3" creationId="{04B5AA8D-B61D-49CB-90FC-080AC6E02C24}"/>
          </ac:spMkLst>
        </pc:spChg>
        <pc:spChg chg="add del">
          <ac:chgData name=" " userId="e00eb5b6-ac0c-43e6-a2c7-37b9935e486b" providerId="ADAL" clId="{6C52D12D-D28B-4356-966B-483C8D377668}" dt="2023-11-20T12:24:38.434" v="4267"/>
          <ac:spMkLst>
            <pc:docMk/>
            <pc:sldMk cId="1918369579" sldId="505"/>
            <ac:spMk id="5" creationId="{D34BFA8B-88A7-44CE-A2DA-CEE25C9EA6AB}"/>
          </ac:spMkLst>
        </pc:spChg>
        <pc:spChg chg="add mod">
          <ac:chgData name=" " userId="e00eb5b6-ac0c-43e6-a2c7-37b9935e486b" providerId="ADAL" clId="{6C52D12D-D28B-4356-966B-483C8D377668}" dt="2023-11-20T14:51:47.722" v="5237" actId="20577"/>
          <ac:spMkLst>
            <pc:docMk/>
            <pc:sldMk cId="1918369579" sldId="505"/>
            <ac:spMk id="6" creationId="{8BC0287B-1CD1-4550-BEE5-EFD18168A6B4}"/>
          </ac:spMkLst>
        </pc:spChg>
        <pc:spChg chg="mod">
          <ac:chgData name=" " userId="e00eb5b6-ac0c-43e6-a2c7-37b9935e486b" providerId="ADAL" clId="{6C52D12D-D28B-4356-966B-483C8D377668}" dt="2023-11-20T09:25:08.446" v="3254" actId="20577"/>
          <ac:spMkLst>
            <pc:docMk/>
            <pc:sldMk cId="1918369579" sldId="505"/>
            <ac:spMk id="11" creationId="{5D142FDC-D4AB-4794-BFFD-51AE62142F0B}"/>
          </ac:spMkLst>
        </pc:spChg>
        <pc:spChg chg="mod">
          <ac:chgData name=" " userId="e00eb5b6-ac0c-43e6-a2c7-37b9935e486b" providerId="ADAL" clId="{6C52D12D-D28B-4356-966B-483C8D377668}" dt="2023-11-20T09:24:41.295" v="3227" actId="20577"/>
          <ac:spMkLst>
            <pc:docMk/>
            <pc:sldMk cId="1918369579" sldId="505"/>
            <ac:spMk id="16" creationId="{23D9F0F3-5E43-4935-A7D0-1645AA9E1C3F}"/>
          </ac:spMkLst>
        </pc:spChg>
        <pc:grpChg chg="add mod">
          <ac:chgData name=" " userId="e00eb5b6-ac0c-43e6-a2c7-37b9935e486b" providerId="ADAL" clId="{6C52D12D-D28B-4356-966B-483C8D377668}" dt="2023-11-20T09:25:01.325" v="3235" actId="1076"/>
          <ac:grpSpMkLst>
            <pc:docMk/>
            <pc:sldMk cId="1918369579" sldId="505"/>
            <ac:grpSpMk id="10" creationId="{76FE5342-E8CC-4841-8A17-898D43BEAF03}"/>
          </ac:grpSpMkLst>
        </pc:grpChg>
        <pc:grpChg chg="mod">
          <ac:chgData name=" " userId="e00eb5b6-ac0c-43e6-a2c7-37b9935e486b" providerId="ADAL" clId="{6C52D12D-D28B-4356-966B-483C8D377668}" dt="2023-11-20T09:24:46.697" v="3229"/>
          <ac:grpSpMkLst>
            <pc:docMk/>
            <pc:sldMk cId="1918369579" sldId="505"/>
            <ac:grpSpMk id="12" creationId="{F808A0B4-AB5B-4A0C-AA7A-20F4B7A6437E}"/>
          </ac:grpSpMkLst>
        </pc:grpChg>
        <pc:grpChg chg="mod">
          <ac:chgData name=" " userId="e00eb5b6-ac0c-43e6-a2c7-37b9935e486b" providerId="ADAL" clId="{6C52D12D-D28B-4356-966B-483C8D377668}" dt="2023-11-20T09:24:57.802" v="3234" actId="1076"/>
          <ac:grpSpMkLst>
            <pc:docMk/>
            <pc:sldMk cId="1918369579" sldId="505"/>
            <ac:grpSpMk id="15" creationId="{BB74B25A-97C3-4553-A894-D6EF9F50BA86}"/>
          </ac:grpSpMkLst>
        </pc:grpChg>
        <pc:picChg chg="del">
          <ac:chgData name=" " userId="e00eb5b6-ac0c-43e6-a2c7-37b9935e486b" providerId="ADAL" clId="{6C52D12D-D28B-4356-966B-483C8D377668}" dt="2023-11-20T09:24:44.457" v="3228" actId="478"/>
          <ac:picMkLst>
            <pc:docMk/>
            <pc:sldMk cId="1918369579" sldId="505"/>
            <ac:picMk id="2" creationId="{EE836CCD-E186-4148-9F7B-BCF5C6160A5D}"/>
          </ac:picMkLst>
        </pc:picChg>
        <pc:picChg chg="add del mod">
          <ac:chgData name=" " userId="e00eb5b6-ac0c-43e6-a2c7-37b9935e486b" providerId="ADAL" clId="{6C52D12D-D28B-4356-966B-483C8D377668}" dt="2023-11-20T12:24:35.289" v="4265" actId="478"/>
          <ac:picMkLst>
            <pc:docMk/>
            <pc:sldMk cId="1918369579" sldId="505"/>
            <ac:picMk id="8194" creationId="{9DCDE4C3-D0FF-4C9A-8020-71ABDF973806}"/>
          </ac:picMkLst>
        </pc:picChg>
        <pc:picChg chg="add mod">
          <ac:chgData name=" " userId="e00eb5b6-ac0c-43e6-a2c7-37b9935e486b" providerId="ADAL" clId="{6C52D12D-D28B-4356-966B-483C8D377668}" dt="2023-11-20T12:26:05.929" v="4275" actId="14100"/>
          <ac:picMkLst>
            <pc:docMk/>
            <pc:sldMk cId="1918369579" sldId="505"/>
            <ac:picMk id="8196" creationId="{81129DDD-0F7C-499F-A261-ED37559FA861}"/>
          </ac:picMkLst>
        </pc:picChg>
        <pc:picChg chg="add mod">
          <ac:chgData name=" " userId="e00eb5b6-ac0c-43e6-a2c7-37b9935e486b" providerId="ADAL" clId="{6C52D12D-D28B-4356-966B-483C8D377668}" dt="2023-11-20T12:26:24.241" v="4281" actId="1076"/>
          <ac:picMkLst>
            <pc:docMk/>
            <pc:sldMk cId="1918369579" sldId="505"/>
            <ac:picMk id="8198" creationId="{AACDA941-AE53-402A-85E9-0264B0C41A2C}"/>
          </ac:picMkLst>
        </pc:picChg>
        <pc:picChg chg="add mod">
          <ac:chgData name=" " userId="e00eb5b6-ac0c-43e6-a2c7-37b9935e486b" providerId="ADAL" clId="{6C52D12D-D28B-4356-966B-483C8D377668}" dt="2023-11-20T14:53:02.096" v="5242" actId="1076"/>
          <ac:picMkLst>
            <pc:docMk/>
            <pc:sldMk cId="1918369579" sldId="505"/>
            <ac:picMk id="8200" creationId="{FD8486F9-4774-435C-BE3B-C81822DA267C}"/>
          </ac:picMkLst>
        </pc:picChg>
      </pc:sldChg>
      <pc:sldChg chg="del">
        <pc:chgData name=" " userId="e00eb5b6-ac0c-43e6-a2c7-37b9935e486b" providerId="ADAL" clId="{6C52D12D-D28B-4356-966B-483C8D377668}" dt="2023-11-20T09:26:05.529" v="3290" actId="2696"/>
        <pc:sldMkLst>
          <pc:docMk/>
          <pc:sldMk cId="2505141870" sldId="506"/>
        </pc:sldMkLst>
      </pc:sldChg>
      <pc:sldChg chg="addSp delSp modSp">
        <pc:chgData name=" " userId="e00eb5b6-ac0c-43e6-a2c7-37b9935e486b" providerId="ADAL" clId="{6C52D12D-D28B-4356-966B-483C8D377668}" dt="2023-11-20T09:25:49.845" v="3288" actId="1076"/>
        <pc:sldMkLst>
          <pc:docMk/>
          <pc:sldMk cId="928269912" sldId="509"/>
        </pc:sldMkLst>
        <pc:spChg chg="mod">
          <ac:chgData name=" " userId="e00eb5b6-ac0c-43e6-a2c7-37b9935e486b" providerId="ADAL" clId="{6C52D12D-D28B-4356-966B-483C8D377668}" dt="2023-11-20T09:25:21.928" v="3260" actId="20577"/>
          <ac:spMkLst>
            <pc:docMk/>
            <pc:sldMk cId="928269912" sldId="509"/>
            <ac:spMk id="3" creationId="{04B5AA8D-B61D-49CB-90FC-080AC6E02C24}"/>
          </ac:spMkLst>
        </pc:spChg>
        <pc:spChg chg="mod">
          <ac:chgData name=" " userId="e00eb5b6-ac0c-43e6-a2c7-37b9935e486b" providerId="ADAL" clId="{6C52D12D-D28B-4356-966B-483C8D377668}" dt="2023-11-20T09:25:33.065" v="3280" actId="20577"/>
          <ac:spMkLst>
            <pc:docMk/>
            <pc:sldMk cId="928269912" sldId="509"/>
            <ac:spMk id="16" creationId="{23D9F0F3-5E43-4935-A7D0-1645AA9E1C3F}"/>
          </ac:spMkLst>
        </pc:spChg>
        <pc:picChg chg="del">
          <ac:chgData name=" " userId="e00eb5b6-ac0c-43e6-a2c7-37b9935e486b" providerId="ADAL" clId="{6C52D12D-D28B-4356-966B-483C8D377668}" dt="2023-11-20T09:25:40.414" v="3281" actId="478"/>
          <ac:picMkLst>
            <pc:docMk/>
            <pc:sldMk cId="928269912" sldId="509"/>
            <ac:picMk id="5" creationId="{D46F14A8-C070-42F9-8821-CB97387F0A89}"/>
          </ac:picMkLst>
        </pc:picChg>
        <pc:picChg chg="del">
          <ac:chgData name=" " userId="e00eb5b6-ac0c-43e6-a2c7-37b9935e486b" providerId="ADAL" clId="{6C52D12D-D28B-4356-966B-483C8D377668}" dt="2023-11-20T09:25:41.270" v="3282" actId="478"/>
          <ac:picMkLst>
            <pc:docMk/>
            <pc:sldMk cId="928269912" sldId="509"/>
            <ac:picMk id="6" creationId="{26693FB6-F4F4-4B15-AB57-5F0AD91266A8}"/>
          </ac:picMkLst>
        </pc:picChg>
        <pc:picChg chg="del">
          <ac:chgData name=" " userId="e00eb5b6-ac0c-43e6-a2c7-37b9935e486b" providerId="ADAL" clId="{6C52D12D-D28B-4356-966B-483C8D377668}" dt="2023-11-20T09:25:42.271" v="3284" actId="478"/>
          <ac:picMkLst>
            <pc:docMk/>
            <pc:sldMk cId="928269912" sldId="509"/>
            <ac:picMk id="7" creationId="{1B9FF7FE-5718-4932-8BAE-F2B041C1886F}"/>
          </ac:picMkLst>
        </pc:picChg>
        <pc:picChg chg="del">
          <ac:chgData name=" " userId="e00eb5b6-ac0c-43e6-a2c7-37b9935e486b" providerId="ADAL" clId="{6C52D12D-D28B-4356-966B-483C8D377668}" dt="2023-11-20T09:25:44.002" v="3285" actId="478"/>
          <ac:picMkLst>
            <pc:docMk/>
            <pc:sldMk cId="928269912" sldId="509"/>
            <ac:picMk id="8" creationId="{E1811712-4F52-4297-BC53-66C533737D49}"/>
          </ac:picMkLst>
        </pc:picChg>
        <pc:picChg chg="del">
          <ac:chgData name=" " userId="e00eb5b6-ac0c-43e6-a2c7-37b9935e486b" providerId="ADAL" clId="{6C52D12D-D28B-4356-966B-483C8D377668}" dt="2023-11-20T09:25:41.886" v="3283" actId="478"/>
          <ac:picMkLst>
            <pc:docMk/>
            <pc:sldMk cId="928269912" sldId="509"/>
            <ac:picMk id="9" creationId="{2A44E651-9B78-404A-AB1C-8DBA9ED7DA17}"/>
          </ac:picMkLst>
        </pc:picChg>
        <pc:picChg chg="add mod">
          <ac:chgData name=" " userId="e00eb5b6-ac0c-43e6-a2c7-37b9935e486b" providerId="ADAL" clId="{6C52D12D-D28B-4356-966B-483C8D377668}" dt="2023-11-20T09:25:49.845" v="3288" actId="1076"/>
          <ac:picMkLst>
            <pc:docMk/>
            <pc:sldMk cId="928269912" sldId="509"/>
            <ac:picMk id="7170" creationId="{3E361A4F-033A-4730-88F5-EF50BD9CA5B8}"/>
          </ac:picMkLst>
        </pc:picChg>
      </pc:sldChg>
      <pc:sldChg chg="addSp delSp modSp add">
        <pc:chgData name=" " userId="e00eb5b6-ac0c-43e6-a2c7-37b9935e486b" providerId="ADAL" clId="{6C52D12D-D28B-4356-966B-483C8D377668}" dt="2023-11-20T07:19:09.699" v="1841" actId="465"/>
        <pc:sldMkLst>
          <pc:docMk/>
          <pc:sldMk cId="1616078937" sldId="510"/>
        </pc:sldMkLst>
        <pc:spChg chg="add del">
          <ac:chgData name=" " userId="e00eb5b6-ac0c-43e6-a2c7-37b9935e486b" providerId="ADAL" clId="{6C52D12D-D28B-4356-966B-483C8D377668}" dt="2023-11-20T07:14:44.204" v="1532"/>
          <ac:spMkLst>
            <pc:docMk/>
            <pc:sldMk cId="1616078937" sldId="510"/>
            <ac:spMk id="2" creationId="{31832BFD-914A-41A1-A712-00F9F5F6A679}"/>
          </ac:spMkLst>
        </pc:spChg>
        <pc:spChg chg="del">
          <ac:chgData name=" " userId="e00eb5b6-ac0c-43e6-a2c7-37b9935e486b" providerId="ADAL" clId="{6C52D12D-D28B-4356-966B-483C8D377668}" dt="2023-11-20T07:16:25.733" v="1688" actId="478"/>
          <ac:spMkLst>
            <pc:docMk/>
            <pc:sldMk cId="1616078937" sldId="510"/>
            <ac:spMk id="6" creationId="{698003C9-265D-4C3F-9FEC-5825DE6CC603}"/>
          </ac:spMkLst>
        </pc:spChg>
        <pc:spChg chg="add del">
          <ac:chgData name=" " userId="e00eb5b6-ac0c-43e6-a2c7-37b9935e486b" providerId="ADAL" clId="{6C52D12D-D28B-4356-966B-483C8D377668}" dt="2023-11-20T07:14:54.174" v="1534"/>
          <ac:spMkLst>
            <pc:docMk/>
            <pc:sldMk cId="1616078937" sldId="510"/>
            <ac:spMk id="7" creationId="{0548F6A6-E183-4D59-BFF9-5FE42B96C77B}"/>
          </ac:spMkLst>
        </pc:spChg>
        <pc:spChg chg="add del">
          <ac:chgData name=" " userId="e00eb5b6-ac0c-43e6-a2c7-37b9935e486b" providerId="ADAL" clId="{6C52D12D-D28B-4356-966B-483C8D377668}" dt="2023-11-20T07:16:20.752" v="1686" actId="478"/>
          <ac:spMkLst>
            <pc:docMk/>
            <pc:sldMk cId="1616078937" sldId="510"/>
            <ac:spMk id="9" creationId="{5858FD7C-0835-4D88-9578-DB7A0F9520E5}"/>
          </ac:spMkLst>
        </pc:spChg>
        <pc:spChg chg="mod">
          <ac:chgData name=" " userId="e00eb5b6-ac0c-43e6-a2c7-37b9935e486b" providerId="ADAL" clId="{6C52D12D-D28B-4356-966B-483C8D377668}" dt="2023-11-20T07:19:09.699" v="1841" actId="465"/>
          <ac:spMkLst>
            <pc:docMk/>
            <pc:sldMk cId="1616078937" sldId="510"/>
            <ac:spMk id="11" creationId="{AC37130D-FB7D-46C8-B0E6-7FEC4979789D}"/>
          </ac:spMkLst>
        </pc:spChg>
        <pc:spChg chg="mod">
          <ac:chgData name=" " userId="e00eb5b6-ac0c-43e6-a2c7-37b9935e486b" providerId="ADAL" clId="{6C52D12D-D28B-4356-966B-483C8D377668}" dt="2023-11-20T07:19:09.699" v="1841" actId="465"/>
          <ac:spMkLst>
            <pc:docMk/>
            <pc:sldMk cId="1616078937" sldId="510"/>
            <ac:spMk id="12" creationId="{8E40DBD4-2838-4380-B52F-88DAD1B815D1}"/>
          </ac:spMkLst>
        </pc:spChg>
        <pc:spChg chg="mod">
          <ac:chgData name=" " userId="e00eb5b6-ac0c-43e6-a2c7-37b9935e486b" providerId="ADAL" clId="{6C52D12D-D28B-4356-966B-483C8D377668}" dt="2023-11-20T07:19:09.699" v="1841" actId="465"/>
          <ac:spMkLst>
            <pc:docMk/>
            <pc:sldMk cId="1616078937" sldId="510"/>
            <ac:spMk id="13" creationId="{4FCBA1C4-B170-4B19-A5AE-6A1018C20002}"/>
          </ac:spMkLst>
        </pc:spChg>
        <pc:spChg chg="mod">
          <ac:chgData name=" " userId="e00eb5b6-ac0c-43e6-a2c7-37b9935e486b" providerId="ADAL" clId="{6C52D12D-D28B-4356-966B-483C8D377668}" dt="2023-11-20T07:12:55.900" v="1413" actId="20577"/>
          <ac:spMkLst>
            <pc:docMk/>
            <pc:sldMk cId="1616078937" sldId="510"/>
            <ac:spMk id="16" creationId="{23D9F0F3-5E43-4935-A7D0-1645AA9E1C3F}"/>
          </ac:spMkLst>
        </pc:spChg>
        <pc:spChg chg="add mod">
          <ac:chgData name=" " userId="e00eb5b6-ac0c-43e6-a2c7-37b9935e486b" providerId="ADAL" clId="{6C52D12D-D28B-4356-966B-483C8D377668}" dt="2023-11-20T07:19:09.699" v="1841" actId="465"/>
          <ac:spMkLst>
            <pc:docMk/>
            <pc:sldMk cId="1616078937" sldId="510"/>
            <ac:spMk id="20" creationId="{0C7CDF1F-3593-4106-A143-38D5326A7C92}"/>
          </ac:spMkLst>
        </pc:spChg>
        <pc:spChg chg="mod">
          <ac:chgData name=" " userId="e00eb5b6-ac0c-43e6-a2c7-37b9935e486b" providerId="ADAL" clId="{6C52D12D-D28B-4356-966B-483C8D377668}" dt="2023-11-20T07:19:09.699" v="1841" actId="465"/>
          <ac:spMkLst>
            <pc:docMk/>
            <pc:sldMk cId="1616078937" sldId="510"/>
            <ac:spMk id="26" creationId="{99FB485E-BD62-4365-93E2-FFE4F6239F2E}"/>
          </ac:spMkLst>
        </pc:spChg>
        <pc:picChg chg="del">
          <ac:chgData name=" " userId="e00eb5b6-ac0c-43e6-a2c7-37b9935e486b" providerId="ADAL" clId="{6C52D12D-D28B-4356-966B-483C8D377668}" dt="2023-11-20T07:12:46.757" v="1382" actId="478"/>
          <ac:picMkLst>
            <pc:docMk/>
            <pc:sldMk cId="1616078937" sldId="510"/>
            <ac:picMk id="5" creationId="{2ABD7E45-9769-49D2-9890-3BECC55FF8D5}"/>
          </ac:picMkLst>
        </pc:picChg>
        <pc:picChg chg="add mod">
          <ac:chgData name=" " userId="e00eb5b6-ac0c-43e6-a2c7-37b9935e486b" providerId="ADAL" clId="{6C52D12D-D28B-4356-966B-483C8D377668}" dt="2023-11-20T07:18:43.932" v="1834" actId="1076"/>
          <ac:picMkLst>
            <pc:docMk/>
            <pc:sldMk cId="1616078937" sldId="510"/>
            <ac:picMk id="8" creationId="{A51A0131-C4C0-4043-878E-DF4301488C6F}"/>
          </ac:picMkLst>
        </pc:picChg>
      </pc:sldChg>
      <pc:sldChg chg="add">
        <pc:chgData name=" " userId="e00eb5b6-ac0c-43e6-a2c7-37b9935e486b" providerId="ADAL" clId="{6C52D12D-D28B-4356-966B-483C8D377668}" dt="2023-11-20T09:22:21" v="3168"/>
        <pc:sldMkLst>
          <pc:docMk/>
          <pc:sldMk cId="2916171922" sldId="511"/>
        </pc:sldMkLst>
      </pc:sldChg>
      <pc:sldChg chg="addSp delSp modSp add">
        <pc:chgData name=" " userId="e00eb5b6-ac0c-43e6-a2c7-37b9935e486b" providerId="ADAL" clId="{6C52D12D-D28B-4356-966B-483C8D377668}" dt="2023-11-20T09:26:58.326" v="3341" actId="20577"/>
        <pc:sldMkLst>
          <pc:docMk/>
          <pc:sldMk cId="2897122668" sldId="512"/>
        </pc:sldMkLst>
        <pc:spChg chg="mod">
          <ac:chgData name=" " userId="e00eb5b6-ac0c-43e6-a2c7-37b9935e486b" providerId="ADAL" clId="{6C52D12D-D28B-4356-966B-483C8D377668}" dt="2023-11-20T09:26:18.306" v="3301" actId="20577"/>
          <ac:spMkLst>
            <pc:docMk/>
            <pc:sldMk cId="2897122668" sldId="512"/>
            <ac:spMk id="3" creationId="{04B5AA8D-B61D-49CB-90FC-080AC6E02C24}"/>
          </ac:spMkLst>
        </pc:spChg>
        <pc:spChg chg="mod">
          <ac:chgData name=" " userId="e00eb5b6-ac0c-43e6-a2c7-37b9935e486b" providerId="ADAL" clId="{6C52D12D-D28B-4356-966B-483C8D377668}" dt="2023-11-20T09:26:58.326" v="3341" actId="20577"/>
          <ac:spMkLst>
            <pc:docMk/>
            <pc:sldMk cId="2897122668" sldId="512"/>
            <ac:spMk id="11" creationId="{1A50BB14-F8C4-48E0-A402-FB36D91912BC}"/>
          </ac:spMkLst>
        </pc:spChg>
        <pc:spChg chg="mod">
          <ac:chgData name=" " userId="e00eb5b6-ac0c-43e6-a2c7-37b9935e486b" providerId="ADAL" clId="{6C52D12D-D28B-4356-966B-483C8D377668}" dt="2023-11-20T09:26:37.414" v="3323" actId="20577"/>
          <ac:spMkLst>
            <pc:docMk/>
            <pc:sldMk cId="2897122668" sldId="512"/>
            <ac:spMk id="16" creationId="{23D9F0F3-5E43-4935-A7D0-1645AA9E1C3F}"/>
          </ac:spMkLst>
        </pc:spChg>
        <pc:grpChg chg="add mod">
          <ac:chgData name=" " userId="e00eb5b6-ac0c-43e6-a2c7-37b9935e486b" providerId="ADAL" clId="{6C52D12D-D28B-4356-966B-483C8D377668}" dt="2023-11-20T09:26:28.639" v="3307" actId="1076"/>
          <ac:grpSpMkLst>
            <pc:docMk/>
            <pc:sldMk cId="2897122668" sldId="512"/>
            <ac:grpSpMk id="10" creationId="{0569EDED-1BF2-4D5B-BDFB-BC123E817CE2}"/>
          </ac:grpSpMkLst>
        </pc:grpChg>
        <pc:grpChg chg="mod">
          <ac:chgData name=" " userId="e00eb5b6-ac0c-43e6-a2c7-37b9935e486b" providerId="ADAL" clId="{6C52D12D-D28B-4356-966B-483C8D377668}" dt="2023-11-20T09:26:23.150" v="3303"/>
          <ac:grpSpMkLst>
            <pc:docMk/>
            <pc:sldMk cId="2897122668" sldId="512"/>
            <ac:grpSpMk id="12" creationId="{DB953F15-0D06-4677-9343-E1F7AE5D51B7}"/>
          </ac:grpSpMkLst>
        </pc:grpChg>
        <pc:grpChg chg="mod">
          <ac:chgData name=" " userId="e00eb5b6-ac0c-43e6-a2c7-37b9935e486b" providerId="ADAL" clId="{6C52D12D-D28B-4356-966B-483C8D377668}" dt="2023-11-20T09:26:24.725" v="3305" actId="1076"/>
          <ac:grpSpMkLst>
            <pc:docMk/>
            <pc:sldMk cId="2897122668" sldId="512"/>
            <ac:grpSpMk id="15" creationId="{BB74B25A-97C3-4553-A894-D6EF9F50BA86}"/>
          </ac:grpSpMkLst>
        </pc:grpChg>
        <pc:picChg chg="del">
          <ac:chgData name=" " userId="e00eb5b6-ac0c-43e6-a2c7-37b9935e486b" providerId="ADAL" clId="{6C52D12D-D28B-4356-966B-483C8D377668}" dt="2023-11-20T09:26:19.878" v="3302" actId="478"/>
          <ac:picMkLst>
            <pc:docMk/>
            <pc:sldMk cId="2897122668" sldId="512"/>
            <ac:picMk id="7170" creationId="{3E361A4F-033A-4730-88F5-EF50BD9CA5B8}"/>
          </ac:picMkLst>
        </pc:picChg>
      </pc:sldChg>
      <pc:sldChg chg="modSp add del">
        <pc:chgData name=" " userId="e00eb5b6-ac0c-43e6-a2c7-37b9935e486b" providerId="ADAL" clId="{6C52D12D-D28B-4356-966B-483C8D377668}" dt="2023-11-20T09:23:24.536" v="3194" actId="2696"/>
        <pc:sldMkLst>
          <pc:docMk/>
          <pc:sldMk cId="4097295307" sldId="512"/>
        </pc:sldMkLst>
        <pc:spChg chg="mod">
          <ac:chgData name=" " userId="e00eb5b6-ac0c-43e6-a2c7-37b9935e486b" providerId="ADAL" clId="{6C52D12D-D28B-4356-966B-483C8D377668}" dt="2023-11-20T09:22:43.922" v="3175" actId="20577"/>
          <ac:spMkLst>
            <pc:docMk/>
            <pc:sldMk cId="4097295307" sldId="512"/>
            <ac:spMk id="3" creationId="{04B5AA8D-B61D-49CB-90FC-080AC6E02C24}"/>
          </ac:spMkLst>
        </pc:spChg>
        <pc:spChg chg="mod">
          <ac:chgData name=" " userId="e00eb5b6-ac0c-43e6-a2c7-37b9935e486b" providerId="ADAL" clId="{6C52D12D-D28B-4356-966B-483C8D377668}" dt="2023-11-20T09:22:54.054" v="3193" actId="20577"/>
          <ac:spMkLst>
            <pc:docMk/>
            <pc:sldMk cId="4097295307" sldId="512"/>
            <ac:spMk id="10" creationId="{4D66709E-BE72-4D37-8308-68BC074261F5}"/>
          </ac:spMkLst>
        </pc:spChg>
        <pc:spChg chg="mod">
          <ac:chgData name=" " userId="e00eb5b6-ac0c-43e6-a2c7-37b9935e486b" providerId="ADAL" clId="{6C52D12D-D28B-4356-966B-483C8D377668}" dt="2023-11-20T09:22:47.714" v="3182" actId="20577"/>
          <ac:spMkLst>
            <pc:docMk/>
            <pc:sldMk cId="4097295307" sldId="512"/>
            <ac:spMk id="16" creationId="{23D9F0F3-5E43-4935-A7D0-1645AA9E1C3F}"/>
          </ac:spMkLst>
        </pc:spChg>
      </pc:sldChg>
    </pc:docChg>
  </pc:docChgLst>
  <pc:docChgLst>
    <pc:chgData name=" " userId="e00eb5b6-ac0c-43e6-a2c7-37b9935e486b" providerId="ADAL" clId="{DD668D20-5AFD-4D59-9459-CD42E73382EB}"/>
    <pc:docChg chg="undo custSel delSld modSld modSection">
      <pc:chgData name=" " userId="e00eb5b6-ac0c-43e6-a2c7-37b9935e486b" providerId="ADAL" clId="{DD668D20-5AFD-4D59-9459-CD42E73382EB}" dt="2023-11-21T12:26:36.072" v="553" actId="20577"/>
      <pc:docMkLst>
        <pc:docMk/>
      </pc:docMkLst>
      <pc:sldChg chg="del">
        <pc:chgData name=" " userId="e00eb5b6-ac0c-43e6-a2c7-37b9935e486b" providerId="ADAL" clId="{DD668D20-5AFD-4D59-9459-CD42E73382EB}" dt="2023-11-21T11:44:52.119" v="518" actId="2696"/>
        <pc:sldMkLst>
          <pc:docMk/>
          <pc:sldMk cId="486692704" sldId="498"/>
        </pc:sldMkLst>
      </pc:sldChg>
      <pc:sldChg chg="addSp modSp">
        <pc:chgData name=" " userId="e00eb5b6-ac0c-43e6-a2c7-37b9935e486b" providerId="ADAL" clId="{DD668D20-5AFD-4D59-9459-CD42E73382EB}" dt="2023-11-21T11:45:31.103" v="550" actId="465"/>
        <pc:sldMkLst>
          <pc:docMk/>
          <pc:sldMk cId="906833586" sldId="504"/>
        </pc:sldMkLst>
        <pc:spChg chg="mod">
          <ac:chgData name=" " userId="e00eb5b6-ac0c-43e6-a2c7-37b9935e486b" providerId="ADAL" clId="{DD668D20-5AFD-4D59-9459-CD42E73382EB}" dt="2023-11-21T11:45:31.103" v="550" actId="465"/>
          <ac:spMkLst>
            <pc:docMk/>
            <pc:sldMk cId="906833586" sldId="504"/>
            <ac:spMk id="10" creationId="{4D66709E-BE72-4D37-8308-68BC074261F5}"/>
          </ac:spMkLst>
        </pc:spChg>
        <pc:spChg chg="mod">
          <ac:chgData name=" " userId="e00eb5b6-ac0c-43e6-a2c7-37b9935e486b" providerId="ADAL" clId="{DD668D20-5AFD-4D59-9459-CD42E73382EB}" dt="2023-11-21T11:45:31.103" v="550" actId="465"/>
          <ac:spMkLst>
            <pc:docMk/>
            <pc:sldMk cId="906833586" sldId="504"/>
            <ac:spMk id="14" creationId="{FD9C5E4A-A665-405B-BCFF-CE9C9FFDDB64}"/>
          </ac:spMkLst>
        </pc:spChg>
        <pc:spChg chg="mod">
          <ac:chgData name=" " userId="e00eb5b6-ac0c-43e6-a2c7-37b9935e486b" providerId="ADAL" clId="{DD668D20-5AFD-4D59-9459-CD42E73382EB}" dt="2023-11-21T11:45:31.103" v="550" actId="465"/>
          <ac:spMkLst>
            <pc:docMk/>
            <pc:sldMk cId="906833586" sldId="504"/>
            <ac:spMk id="20" creationId="{3761F7FB-B4EF-412C-A703-9A7CE7FD84C1}"/>
          </ac:spMkLst>
        </pc:spChg>
        <pc:spChg chg="mod">
          <ac:chgData name=" " userId="e00eb5b6-ac0c-43e6-a2c7-37b9935e486b" providerId="ADAL" clId="{DD668D20-5AFD-4D59-9459-CD42E73382EB}" dt="2023-11-21T11:45:31.103" v="550" actId="465"/>
          <ac:spMkLst>
            <pc:docMk/>
            <pc:sldMk cId="906833586" sldId="504"/>
            <ac:spMk id="21" creationId="{2D4002E6-EC31-4A1E-9EF7-4A729DE19F49}"/>
          </ac:spMkLst>
        </pc:spChg>
        <pc:spChg chg="add mod">
          <ac:chgData name=" " userId="e00eb5b6-ac0c-43e6-a2c7-37b9935e486b" providerId="ADAL" clId="{DD668D20-5AFD-4D59-9459-CD42E73382EB}" dt="2023-11-21T11:45:31.103" v="550" actId="465"/>
          <ac:spMkLst>
            <pc:docMk/>
            <pc:sldMk cId="906833586" sldId="504"/>
            <ac:spMk id="22" creationId="{63698E36-0CEF-457E-A7D7-BA61D81EB1C5}"/>
          </ac:spMkLst>
        </pc:spChg>
      </pc:sldChg>
      <pc:sldChg chg="modNotesTx">
        <pc:chgData name=" " userId="e00eb5b6-ac0c-43e6-a2c7-37b9935e486b" providerId="ADAL" clId="{DD668D20-5AFD-4D59-9459-CD42E73382EB}" dt="2023-11-21T12:26:36.072" v="553" actId="20577"/>
        <pc:sldMkLst>
          <pc:docMk/>
          <pc:sldMk cId="1918369579" sldId="505"/>
        </pc:sldMkLst>
      </pc:sldChg>
      <pc:sldChg chg="del">
        <pc:chgData name=" " userId="e00eb5b6-ac0c-43e6-a2c7-37b9935e486b" providerId="ADAL" clId="{DD668D20-5AFD-4D59-9459-CD42E73382EB}" dt="2023-11-21T11:44:27.397" v="516" actId="2696"/>
        <pc:sldMkLst>
          <pc:docMk/>
          <pc:sldMk cId="4263394508" sldId="507"/>
        </pc:sldMkLst>
      </pc:sldChg>
      <pc:sldChg chg="del">
        <pc:chgData name=" " userId="e00eb5b6-ac0c-43e6-a2c7-37b9935e486b" providerId="ADAL" clId="{DD668D20-5AFD-4D59-9459-CD42E73382EB}" dt="2023-11-21T11:44:29.451" v="517" actId="2696"/>
        <pc:sldMkLst>
          <pc:docMk/>
          <pc:sldMk cId="1334879787" sldId="508"/>
        </pc:sldMkLst>
      </pc:sldChg>
      <pc:sldChg chg="addSp modSp modNotesTx">
        <pc:chgData name=" " userId="e00eb5b6-ac0c-43e6-a2c7-37b9935e486b" providerId="ADAL" clId="{DD668D20-5AFD-4D59-9459-CD42E73382EB}" dt="2023-11-21T11:44:09.781" v="515" actId="465"/>
        <pc:sldMkLst>
          <pc:docMk/>
          <pc:sldMk cId="928269912" sldId="509"/>
        </pc:sldMkLst>
        <pc:spChg chg="add mod">
          <ac:chgData name=" " userId="e00eb5b6-ac0c-43e6-a2c7-37b9935e486b" providerId="ADAL" clId="{DD668D20-5AFD-4D59-9459-CD42E73382EB}" dt="2023-11-21T11:43:55.734" v="510" actId="1076"/>
          <ac:spMkLst>
            <pc:docMk/>
            <pc:sldMk cId="928269912" sldId="509"/>
            <ac:spMk id="2" creationId="{9B75E898-93CC-4C42-9461-8A4A7D130AF6}"/>
          </ac:spMkLst>
        </pc:spChg>
        <pc:spChg chg="add mod">
          <ac:chgData name=" " userId="e00eb5b6-ac0c-43e6-a2c7-37b9935e486b" providerId="ADAL" clId="{DD668D20-5AFD-4D59-9459-CD42E73382EB}" dt="2023-11-21T11:43:55.734" v="510" actId="1076"/>
          <ac:spMkLst>
            <pc:docMk/>
            <pc:sldMk cId="928269912" sldId="509"/>
            <ac:spMk id="11" creationId="{703478C5-89FB-4DE9-8FB7-9C6063148480}"/>
          </ac:spMkLst>
        </pc:spChg>
        <pc:spChg chg="add mod">
          <ac:chgData name=" " userId="e00eb5b6-ac0c-43e6-a2c7-37b9935e486b" providerId="ADAL" clId="{DD668D20-5AFD-4D59-9459-CD42E73382EB}" dt="2023-11-21T11:44:09.781" v="515" actId="465"/>
          <ac:spMkLst>
            <pc:docMk/>
            <pc:sldMk cId="928269912" sldId="509"/>
            <ac:spMk id="12" creationId="{EFC995AB-78E2-4093-BB34-3DC191948AF0}"/>
          </ac:spMkLst>
        </pc:spChg>
        <pc:spChg chg="add mod">
          <ac:chgData name=" " userId="e00eb5b6-ac0c-43e6-a2c7-37b9935e486b" providerId="ADAL" clId="{DD668D20-5AFD-4D59-9459-CD42E73382EB}" dt="2023-11-21T11:44:09.781" v="515" actId="465"/>
          <ac:spMkLst>
            <pc:docMk/>
            <pc:sldMk cId="928269912" sldId="509"/>
            <ac:spMk id="13" creationId="{75389DA4-D120-4C41-8055-5FF42E17AF0E}"/>
          </ac:spMkLst>
        </pc:spChg>
        <pc:spChg chg="add mod">
          <ac:chgData name=" " userId="e00eb5b6-ac0c-43e6-a2c7-37b9935e486b" providerId="ADAL" clId="{DD668D20-5AFD-4D59-9459-CD42E73382EB}" dt="2023-11-21T11:44:09.781" v="515" actId="465"/>
          <ac:spMkLst>
            <pc:docMk/>
            <pc:sldMk cId="928269912" sldId="509"/>
            <ac:spMk id="14" creationId="{22AD4DD4-E955-4DC6-B69F-D879EC7D8852}"/>
          </ac:spMkLst>
        </pc:spChg>
        <pc:spChg chg="add mod">
          <ac:chgData name=" " userId="e00eb5b6-ac0c-43e6-a2c7-37b9935e486b" providerId="ADAL" clId="{DD668D20-5AFD-4D59-9459-CD42E73382EB}" dt="2023-11-21T11:44:02.209" v="513" actId="571"/>
          <ac:spMkLst>
            <pc:docMk/>
            <pc:sldMk cId="928269912" sldId="509"/>
            <ac:spMk id="20" creationId="{4F8F1950-25BF-4F1B-83F4-2C0B396ABD74}"/>
          </ac:spMkLst>
        </pc:spChg>
        <pc:spChg chg="add mod">
          <ac:chgData name=" " userId="e00eb5b6-ac0c-43e6-a2c7-37b9935e486b" providerId="ADAL" clId="{DD668D20-5AFD-4D59-9459-CD42E73382EB}" dt="2023-11-21T11:44:02.209" v="513" actId="571"/>
          <ac:spMkLst>
            <pc:docMk/>
            <pc:sldMk cId="928269912" sldId="509"/>
            <ac:spMk id="21" creationId="{ADB6C095-121C-4C64-9D7F-166B3C4B9C43}"/>
          </ac:spMkLst>
        </pc:spChg>
        <pc:picChg chg="mod">
          <ac:chgData name=" " userId="e00eb5b6-ac0c-43e6-a2c7-37b9935e486b" providerId="ADAL" clId="{DD668D20-5AFD-4D59-9459-CD42E73382EB}" dt="2023-11-21T11:30:37.716" v="224" actId="1076"/>
          <ac:picMkLst>
            <pc:docMk/>
            <pc:sldMk cId="928269912" sldId="509"/>
            <ac:picMk id="7170" creationId="{3E361A4F-033A-4730-88F5-EF50BD9CA5B8}"/>
          </ac:picMkLst>
        </pc:picChg>
      </pc:sldChg>
      <pc:sldChg chg="addSp modSp">
        <pc:chgData name=" " userId="e00eb5b6-ac0c-43e6-a2c7-37b9935e486b" providerId="ADAL" clId="{DD668D20-5AFD-4D59-9459-CD42E73382EB}" dt="2023-11-21T11:42:36.991" v="507" actId="20577"/>
        <pc:sldMkLst>
          <pc:docMk/>
          <pc:sldMk cId="2897122668" sldId="512"/>
        </pc:sldMkLst>
        <pc:spChg chg="mod">
          <ac:chgData name=" " userId="e00eb5b6-ac0c-43e6-a2c7-37b9935e486b" providerId="ADAL" clId="{DD668D20-5AFD-4D59-9459-CD42E73382EB}" dt="2023-11-21T11:42:36.991" v="507" actId="20577"/>
          <ac:spMkLst>
            <pc:docMk/>
            <pc:sldMk cId="2897122668" sldId="512"/>
            <ac:spMk id="21" creationId="{5BF2FD9C-DD39-4E0A-BA01-F74FA7F3A17B}"/>
          </ac:spMkLst>
        </pc:spChg>
        <pc:grpChg chg="mod">
          <ac:chgData name=" " userId="e00eb5b6-ac0c-43e6-a2c7-37b9935e486b" providerId="ADAL" clId="{DD668D20-5AFD-4D59-9459-CD42E73382EB}" dt="2023-11-21T11:42:19.900" v="487" actId="1076"/>
          <ac:grpSpMkLst>
            <pc:docMk/>
            <pc:sldMk cId="2897122668" sldId="512"/>
            <ac:grpSpMk id="10" creationId="{0569EDED-1BF2-4D5B-BDFB-BC123E817CE2}"/>
          </ac:grpSpMkLst>
        </pc:grpChg>
        <pc:grpChg chg="add mod">
          <ac:chgData name=" " userId="e00eb5b6-ac0c-43e6-a2c7-37b9935e486b" providerId="ADAL" clId="{DD668D20-5AFD-4D59-9459-CD42E73382EB}" dt="2023-11-21T11:42:27.969" v="489" actId="1076"/>
          <ac:grpSpMkLst>
            <pc:docMk/>
            <pc:sldMk cId="2897122668" sldId="512"/>
            <ac:grpSpMk id="20" creationId="{C2718DC5-0FF9-42AB-9E91-E11967AE9ADD}"/>
          </ac:grpSpMkLst>
        </pc:grpChg>
        <pc:grpChg chg="mod">
          <ac:chgData name=" " userId="e00eb5b6-ac0c-43e6-a2c7-37b9935e486b" providerId="ADAL" clId="{DD668D20-5AFD-4D59-9459-CD42E73382EB}" dt="2023-11-21T11:42:26.297" v="488"/>
          <ac:grpSpMkLst>
            <pc:docMk/>
            <pc:sldMk cId="2897122668" sldId="512"/>
            <ac:grpSpMk id="22" creationId="{3DACDBFA-8BE5-484F-9714-0C4F172D3B46}"/>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4278841" cy="34106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593125" y="0"/>
            <a:ext cx="4278841" cy="341064"/>
          </a:xfrm>
          <a:prstGeom prst="rect">
            <a:avLst/>
          </a:prstGeom>
        </p:spPr>
        <p:txBody>
          <a:bodyPr vert="horz" lIns="91440" tIns="45720" rIns="91440" bIns="45720" rtlCol="0"/>
          <a:lstStyle>
            <a:lvl1pPr algn="r">
              <a:defRPr sz="1200"/>
            </a:lvl1pPr>
          </a:lstStyle>
          <a:p>
            <a:fld id="{A8BCBA6B-B958-4CE0-BC78-2D92F95C8759}" type="datetimeFigureOut">
              <a:rPr lang="ko-KR" altLang="en-US" smtClean="0"/>
              <a:t>2023-11-21</a:t>
            </a:fld>
            <a:endParaRPr lang="ko-KR" altLang="en-US"/>
          </a:p>
        </p:txBody>
      </p:sp>
      <p:sp>
        <p:nvSpPr>
          <p:cNvPr id="4" name="슬라이드 이미지 개체 틀 3"/>
          <p:cNvSpPr>
            <a:spLocks noGrp="1" noRot="1" noChangeAspect="1"/>
          </p:cNvSpPr>
          <p:nvPr>
            <p:ph type="sldImg" idx="2"/>
          </p:nvPr>
        </p:nvSpPr>
        <p:spPr>
          <a:xfrm>
            <a:off x="3100388" y="849313"/>
            <a:ext cx="3673475" cy="22955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87426" y="3271381"/>
            <a:ext cx="7899400" cy="2676585"/>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1" y="6456612"/>
            <a:ext cx="4278841" cy="341063"/>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593125" y="6456612"/>
            <a:ext cx="4278841" cy="341063"/>
          </a:xfrm>
          <a:prstGeom prst="rect">
            <a:avLst/>
          </a:prstGeom>
        </p:spPr>
        <p:txBody>
          <a:bodyPr vert="horz" lIns="91440" tIns="45720" rIns="91440" bIns="45720" rtlCol="0" anchor="b"/>
          <a:lstStyle>
            <a:lvl1pPr algn="r">
              <a:defRPr sz="1200"/>
            </a:lvl1pPr>
          </a:lstStyle>
          <a:p>
            <a:fld id="{8F98D4AB-D28D-4D88-8581-3688142E3A04}" type="slidenum">
              <a:rPr lang="ko-KR" altLang="en-US" smtClean="0"/>
              <a:t>‹#›</a:t>
            </a:fld>
            <a:endParaRPr lang="ko-KR" altLang="en-US"/>
          </a:p>
        </p:txBody>
      </p:sp>
    </p:spTree>
    <p:extLst>
      <p:ext uri="{BB962C8B-B14F-4D97-AF65-F5344CB8AC3E}">
        <p14:creationId xmlns:p14="http://schemas.microsoft.com/office/powerpoint/2010/main" val="843663111"/>
      </p:ext>
    </p:extLst>
  </p:cSld>
  <p:clrMap bg1="lt1" tx1="dk1" bg2="lt2" tx2="dk2" accent1="accent1" accent2="accent2" accent3="accent3" accent4="accent4" accent5="accent5" accent6="accent6" hlink="hlink" folHlink="folHlink"/>
  <p:notesStyle>
    <a:lvl1pPr marL="0" algn="l" defTabSz="713232" rtl="0" eaLnBrk="1" latinLnBrk="1" hangingPunct="1">
      <a:defRPr sz="936" kern="1200">
        <a:solidFill>
          <a:schemeClr val="tx1"/>
        </a:solidFill>
        <a:latin typeface="+mn-lt"/>
        <a:ea typeface="+mn-ea"/>
        <a:cs typeface="+mn-cs"/>
      </a:defRPr>
    </a:lvl1pPr>
    <a:lvl2pPr marL="356616" algn="l" defTabSz="713232" rtl="0" eaLnBrk="1" latinLnBrk="1" hangingPunct="1">
      <a:defRPr sz="936" kern="1200">
        <a:solidFill>
          <a:schemeClr val="tx1"/>
        </a:solidFill>
        <a:latin typeface="+mn-lt"/>
        <a:ea typeface="+mn-ea"/>
        <a:cs typeface="+mn-cs"/>
      </a:defRPr>
    </a:lvl2pPr>
    <a:lvl3pPr marL="713232" algn="l" defTabSz="713232" rtl="0" eaLnBrk="1" latinLnBrk="1" hangingPunct="1">
      <a:defRPr sz="936" kern="1200">
        <a:solidFill>
          <a:schemeClr val="tx1"/>
        </a:solidFill>
        <a:latin typeface="+mn-lt"/>
        <a:ea typeface="+mn-ea"/>
        <a:cs typeface="+mn-cs"/>
      </a:defRPr>
    </a:lvl3pPr>
    <a:lvl4pPr marL="1069848" algn="l" defTabSz="713232" rtl="0" eaLnBrk="1" latinLnBrk="1" hangingPunct="1">
      <a:defRPr sz="936" kern="1200">
        <a:solidFill>
          <a:schemeClr val="tx1"/>
        </a:solidFill>
        <a:latin typeface="+mn-lt"/>
        <a:ea typeface="+mn-ea"/>
        <a:cs typeface="+mn-cs"/>
      </a:defRPr>
    </a:lvl4pPr>
    <a:lvl5pPr marL="1426464" algn="l" defTabSz="713232" rtl="0" eaLnBrk="1" latinLnBrk="1" hangingPunct="1">
      <a:defRPr sz="936" kern="1200">
        <a:solidFill>
          <a:schemeClr val="tx1"/>
        </a:solidFill>
        <a:latin typeface="+mn-lt"/>
        <a:ea typeface="+mn-ea"/>
        <a:cs typeface="+mn-cs"/>
      </a:defRPr>
    </a:lvl5pPr>
    <a:lvl6pPr marL="1783080" algn="l" defTabSz="713232" rtl="0" eaLnBrk="1" latinLnBrk="1" hangingPunct="1">
      <a:defRPr sz="936" kern="1200">
        <a:solidFill>
          <a:schemeClr val="tx1"/>
        </a:solidFill>
        <a:latin typeface="+mn-lt"/>
        <a:ea typeface="+mn-ea"/>
        <a:cs typeface="+mn-cs"/>
      </a:defRPr>
    </a:lvl6pPr>
    <a:lvl7pPr marL="2139696" algn="l" defTabSz="713232" rtl="0" eaLnBrk="1" latinLnBrk="1" hangingPunct="1">
      <a:defRPr sz="936" kern="1200">
        <a:solidFill>
          <a:schemeClr val="tx1"/>
        </a:solidFill>
        <a:latin typeface="+mn-lt"/>
        <a:ea typeface="+mn-ea"/>
        <a:cs typeface="+mn-cs"/>
      </a:defRPr>
    </a:lvl7pPr>
    <a:lvl8pPr marL="2496312" algn="l" defTabSz="713232" rtl="0" eaLnBrk="1" latinLnBrk="1" hangingPunct="1">
      <a:defRPr sz="936" kern="1200">
        <a:solidFill>
          <a:schemeClr val="tx1"/>
        </a:solidFill>
        <a:latin typeface="+mn-lt"/>
        <a:ea typeface="+mn-ea"/>
        <a:cs typeface="+mn-cs"/>
      </a:defRPr>
    </a:lvl8pPr>
    <a:lvl9pPr marL="2852928" algn="l" defTabSz="713232" rtl="0" eaLnBrk="1" latinLnBrk="1"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andb.ai/fully-connected/blog/object-detection"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blog.roboflow.com/what-is-an-anchor-box/"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github.com/meituan/YOLOv6" TargetMode="External"/><Relationship Id="rId13" Type="http://schemas.openxmlformats.org/officeDocument/2006/relationships/hyperlink" Target="https://docs.ultralytics.com/tasks/segment/" TargetMode="External"/><Relationship Id="rId3" Type="http://schemas.openxmlformats.org/officeDocument/2006/relationships/hyperlink" Target="https://arxiv.org/abs/1506.02640" TargetMode="External"/><Relationship Id="rId7" Type="http://schemas.openxmlformats.org/officeDocument/2006/relationships/hyperlink" Target="https://github.com/ultralytics/yolov5" TargetMode="External"/><Relationship Id="rId12" Type="http://schemas.openxmlformats.org/officeDocument/2006/relationships/hyperlink" Target="https://docs.ultralytics.com/tasks/detect/" TargetMode="External"/><Relationship Id="rId2" Type="http://schemas.openxmlformats.org/officeDocument/2006/relationships/slide" Target="../slides/slide9.xml"/><Relationship Id="rId16" Type="http://schemas.openxmlformats.org/officeDocument/2006/relationships/hyperlink" Target="https://docs.ultralytics.com/tasks/classify/" TargetMode="External"/><Relationship Id="rId1" Type="http://schemas.openxmlformats.org/officeDocument/2006/relationships/notesMaster" Target="../notesMasters/notesMaster1.xml"/><Relationship Id="rId6" Type="http://schemas.openxmlformats.org/officeDocument/2006/relationships/hyperlink" Target="https://arxiv.org/abs/2004.10934" TargetMode="External"/><Relationship Id="rId11" Type="http://schemas.openxmlformats.org/officeDocument/2006/relationships/hyperlink" Target="https://github.com/ultralytics/ultralytics" TargetMode="External"/><Relationship Id="rId5" Type="http://schemas.openxmlformats.org/officeDocument/2006/relationships/hyperlink" Target="https://pjreddie.com/media/files/papers/YOLOv3.pdf" TargetMode="External"/><Relationship Id="rId15" Type="http://schemas.openxmlformats.org/officeDocument/2006/relationships/hyperlink" Target="https://docs.ultralytics.com/modes/track/" TargetMode="External"/><Relationship Id="rId10" Type="http://schemas.openxmlformats.org/officeDocument/2006/relationships/hyperlink" Target="https://github.com/WongKinYiu/yolov7" TargetMode="External"/><Relationship Id="rId4" Type="http://schemas.openxmlformats.org/officeDocument/2006/relationships/hyperlink" Target="https://arxiv.org/abs/1612.08242" TargetMode="External"/><Relationship Id="rId9" Type="http://schemas.openxmlformats.org/officeDocument/2006/relationships/hyperlink" Target="https://about.meituan.com/" TargetMode="External"/><Relationship Id="rId14" Type="http://schemas.openxmlformats.org/officeDocument/2006/relationships/hyperlink" Target="https://docs.ultralytics.com/tasks/pos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andb.ai/fully-connected/blog/yolov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1</a:t>
            </a:fld>
            <a:endParaRPr lang="ko-KR" altLang="en-US"/>
          </a:p>
        </p:txBody>
      </p:sp>
    </p:spTree>
    <p:extLst>
      <p:ext uri="{BB962C8B-B14F-4D97-AF65-F5344CB8AC3E}">
        <p14:creationId xmlns:p14="http://schemas.microsoft.com/office/powerpoint/2010/main" val="693201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Anchor boxes solved a major problem within </a:t>
            </a:r>
            <a:r>
              <a:rPr lang="en-US" dirty="0">
                <a:hlinkClick r:id="rId3"/>
              </a:rPr>
              <a:t>object detection</a:t>
            </a:r>
            <a:r>
              <a:rPr lang="en-US" dirty="0"/>
              <a:t>. Before anchor boxes, an object is assigned to a grid cell that contains the given object’s midpoint. If two objects had the same center point, constructing bounding boxes and allocating them to individual classes become quite tricky. </a:t>
            </a:r>
            <a:r>
              <a:rPr lang="en-US" sz="936" b="0" i="0" kern="1200">
                <a:solidFill>
                  <a:schemeClr val="tx1"/>
                </a:solidFill>
                <a:effectLst/>
                <a:latin typeface="+mn-lt"/>
                <a:ea typeface="+mn-ea"/>
                <a:cs typeface="+mn-cs"/>
              </a:rPr>
              <a:t>This means it predicts directly the center of an object instead of the offset from a known </a:t>
            </a:r>
            <a:r>
              <a:rPr lang="en-US" sz="936" b="1" i="0" u="sng" kern="1200">
                <a:solidFill>
                  <a:schemeClr val="tx1"/>
                </a:solidFill>
                <a:effectLst/>
                <a:latin typeface="+mn-lt"/>
                <a:ea typeface="+mn-ea"/>
                <a:cs typeface="+mn-cs"/>
                <a:hlinkClick r:id="rId4"/>
              </a:rPr>
              <a:t>anchor box</a:t>
            </a:r>
            <a:r>
              <a:rPr lang="en-US" sz="936" b="0" i="0" kern="1200">
                <a:solidFill>
                  <a:schemeClr val="tx1"/>
                </a:solidFill>
                <a:effectLst/>
                <a:latin typeface="+mn-lt"/>
                <a:ea typeface="+mn-ea"/>
                <a:cs typeface="+mn-cs"/>
              </a:rPr>
              <a:t>.</a:t>
            </a:r>
            <a:endParaRPr lang="en-US" dirty="0"/>
          </a:p>
          <a:p>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11</a:t>
            </a:fld>
            <a:endParaRPr lang="ko-KR" altLang="en-US"/>
          </a:p>
        </p:txBody>
      </p:sp>
    </p:spTree>
    <p:extLst>
      <p:ext uri="{BB962C8B-B14F-4D97-AF65-F5344CB8AC3E}">
        <p14:creationId xmlns:p14="http://schemas.microsoft.com/office/powerpoint/2010/main" val="3297127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936" b="0" i="0" kern="1200" dirty="0">
                <a:solidFill>
                  <a:schemeClr val="tx1"/>
                </a:solidFill>
                <a:effectLst/>
                <a:latin typeface="+mn-lt"/>
                <a:ea typeface="+mn-ea"/>
                <a:cs typeface="+mn-cs"/>
              </a:rPr>
              <a:t>The most common metric used for evaluation in an image classification problem is </a:t>
            </a:r>
            <a:r>
              <a:rPr lang="en-US" sz="936" b="0" i="1" kern="1200" dirty="0">
                <a:solidFill>
                  <a:schemeClr val="tx1"/>
                </a:solidFill>
                <a:effectLst/>
                <a:latin typeface="+mn-lt"/>
                <a:ea typeface="+mn-ea"/>
                <a:cs typeface="+mn-cs"/>
              </a:rPr>
              <a:t>Precision</a:t>
            </a:r>
            <a:r>
              <a:rPr lang="en-US" sz="936" b="0" i="0" kern="1200" dirty="0">
                <a:solidFill>
                  <a:schemeClr val="tx1"/>
                </a:solidFill>
                <a:effectLst/>
                <a:latin typeface="+mn-lt"/>
                <a:ea typeface="+mn-ea"/>
                <a:cs typeface="+mn-cs"/>
              </a:rPr>
              <a:t>, </a:t>
            </a:r>
            <a:r>
              <a:rPr lang="en-US" sz="936" b="0" i="1" kern="1200" dirty="0">
                <a:solidFill>
                  <a:schemeClr val="tx1"/>
                </a:solidFill>
                <a:effectLst/>
                <a:latin typeface="+mn-lt"/>
                <a:ea typeface="+mn-ea"/>
                <a:cs typeface="+mn-cs"/>
              </a:rPr>
              <a:t>Recall</a:t>
            </a:r>
            <a:r>
              <a:rPr lang="en-US" sz="936" b="0" i="0" kern="1200" dirty="0">
                <a:solidFill>
                  <a:schemeClr val="tx1"/>
                </a:solidFill>
                <a:effectLst/>
                <a:latin typeface="+mn-lt"/>
                <a:ea typeface="+mn-ea"/>
                <a:cs typeface="+mn-cs"/>
              </a:rPr>
              <a:t>, </a:t>
            </a:r>
            <a:r>
              <a:rPr lang="en-US" sz="936" b="0" i="1" kern="1200" dirty="0">
                <a:solidFill>
                  <a:schemeClr val="tx1"/>
                </a:solidFill>
                <a:effectLst/>
                <a:latin typeface="+mn-lt"/>
                <a:ea typeface="+mn-ea"/>
                <a:cs typeface="+mn-cs"/>
              </a:rPr>
              <a:t>Confusion-matrix</a:t>
            </a:r>
            <a:r>
              <a:rPr lang="en-US" sz="936" b="0" i="0" kern="1200" dirty="0">
                <a:solidFill>
                  <a:schemeClr val="tx1"/>
                </a:solidFill>
                <a:effectLst/>
                <a:latin typeface="+mn-lt"/>
                <a:ea typeface="+mn-ea"/>
                <a:cs typeface="+mn-cs"/>
              </a:rPr>
              <a:t>, </a:t>
            </a:r>
            <a:r>
              <a:rPr lang="en-US" sz="936" b="0" i="1" kern="1200" dirty="0">
                <a:solidFill>
                  <a:schemeClr val="tx1"/>
                </a:solidFill>
                <a:effectLst/>
                <a:latin typeface="+mn-lt"/>
                <a:ea typeface="+mn-ea"/>
                <a:cs typeface="+mn-cs"/>
              </a:rPr>
              <a:t>PR-curve</a:t>
            </a:r>
            <a:r>
              <a:rPr lang="en-US" sz="936" b="0" i="0" kern="1200" dirty="0">
                <a:solidFill>
                  <a:schemeClr val="tx1"/>
                </a:solidFill>
                <a:effectLst/>
                <a:latin typeface="+mn-lt"/>
                <a:ea typeface="+mn-ea"/>
                <a:cs typeface="+mn-cs"/>
              </a:rPr>
              <a:t>, etc. While in image segmentation, Mean Intersection over Union, aka </a:t>
            </a:r>
            <a:r>
              <a:rPr lang="en-US" sz="936" b="0" i="1" kern="1200" dirty="0" err="1">
                <a:solidFill>
                  <a:schemeClr val="tx1"/>
                </a:solidFill>
                <a:effectLst/>
                <a:latin typeface="+mn-lt"/>
                <a:ea typeface="+mn-ea"/>
                <a:cs typeface="+mn-cs"/>
              </a:rPr>
              <a:t>mIoU</a:t>
            </a:r>
            <a:r>
              <a:rPr lang="en-US" sz="936" b="0" i="0" kern="1200" dirty="0">
                <a:solidFill>
                  <a:schemeClr val="tx1"/>
                </a:solidFill>
                <a:effectLst/>
                <a:latin typeface="+mn-lt"/>
                <a:ea typeface="+mn-ea"/>
                <a:cs typeface="+mn-cs"/>
              </a:rPr>
              <a:t>, is used. It explain the tradeoff between precision and recall maximizes the effect of both metrics</a:t>
            </a:r>
          </a:p>
          <a:p>
            <a:endParaRPr lang="en-US" altLang="ko-KR" dirty="0"/>
          </a:p>
          <a:p>
            <a:r>
              <a:rPr lang="en-US" altLang="ko-KR" dirty="0" err="1"/>
              <a:t>mAP</a:t>
            </a:r>
            <a:r>
              <a:rPr lang="en-US" altLang="ko-KR" dirty="0"/>
              <a:t> </a:t>
            </a:r>
            <a:r>
              <a:rPr lang="en-US" sz="936" b="0" i="0" kern="1200" dirty="0">
                <a:solidFill>
                  <a:schemeClr val="tx1"/>
                </a:solidFill>
                <a:effectLst/>
                <a:latin typeface="+mn-lt"/>
                <a:ea typeface="+mn-ea"/>
                <a:cs typeface="+mn-cs"/>
              </a:rPr>
              <a:t>is the current benchmark metric used by the computer vision research community to evaluate the robustness of object detection models.</a:t>
            </a:r>
          </a:p>
          <a:p>
            <a:pPr marL="171450" indent="-171450">
              <a:buFont typeface="Arial" panose="020B0604020202020204" pitchFamily="34" charset="0"/>
              <a:buChar char="•"/>
            </a:pPr>
            <a:r>
              <a:rPr lang="en-US" altLang="ko-KR" sz="936" b="0" i="0" kern="1200" dirty="0">
                <a:solidFill>
                  <a:schemeClr val="tx1"/>
                </a:solidFill>
                <a:effectLst/>
                <a:latin typeface="+mn-lt"/>
                <a:ea typeface="+mn-ea"/>
                <a:cs typeface="+mn-cs"/>
              </a:rPr>
              <a:t>Precision measure how much positive prediction is correct</a:t>
            </a:r>
          </a:p>
          <a:p>
            <a:pPr marL="171450" indent="-171450">
              <a:buFont typeface="Arial" panose="020B0604020202020204" pitchFamily="34" charset="0"/>
              <a:buChar char="•"/>
            </a:pPr>
            <a:r>
              <a:rPr lang="en-US" altLang="ko-KR" sz="936" b="0" i="0" kern="1200" dirty="0">
                <a:solidFill>
                  <a:schemeClr val="tx1"/>
                </a:solidFill>
                <a:effectLst/>
                <a:latin typeface="+mn-lt"/>
                <a:ea typeface="+mn-ea"/>
                <a:cs typeface="+mn-cs"/>
              </a:rPr>
              <a:t>Recall:  how much positive data is predicted correctly</a:t>
            </a:r>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12</a:t>
            </a:fld>
            <a:endParaRPr lang="ko-KR" altLang="en-US"/>
          </a:p>
        </p:txBody>
      </p:sp>
    </p:spTree>
    <p:extLst>
      <p:ext uri="{BB962C8B-B14F-4D97-AF65-F5344CB8AC3E}">
        <p14:creationId xmlns:p14="http://schemas.microsoft.com/office/powerpoint/2010/main" val="2325996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13</a:t>
            </a:fld>
            <a:endParaRPr lang="ko-KR" altLang="en-US"/>
          </a:p>
        </p:txBody>
      </p:sp>
    </p:spTree>
    <p:extLst>
      <p:ext uri="{BB962C8B-B14F-4D97-AF65-F5344CB8AC3E}">
        <p14:creationId xmlns:p14="http://schemas.microsoft.com/office/powerpoint/2010/main" val="2708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3</a:t>
            </a:fld>
            <a:endParaRPr lang="ko-KR" altLang="en-US"/>
          </a:p>
        </p:txBody>
      </p:sp>
    </p:spTree>
    <p:extLst>
      <p:ext uri="{BB962C8B-B14F-4D97-AF65-F5344CB8AC3E}">
        <p14:creationId xmlns:p14="http://schemas.microsoft.com/office/powerpoint/2010/main" val="78832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936" b="0" i="0" kern="1200" dirty="0">
                <a:solidFill>
                  <a:schemeClr val="tx1"/>
                </a:solidFill>
                <a:effectLst/>
                <a:latin typeface="+mn-lt"/>
                <a:ea typeface="+mn-ea"/>
                <a:cs typeface="+mn-cs"/>
              </a:rPr>
              <a:t>In the last few years, the rapid advances in deep learning techniques have greatly accelerated the momentum of object detection technology. With deep learning networks and the computing power of GPUs, the performance of object detectors and trackers has greatly improved, achieving significant breakthroughs in object detection.</a:t>
            </a:r>
            <a:br>
              <a:rPr lang="en-US" dirty="0"/>
            </a:br>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4</a:t>
            </a:fld>
            <a:endParaRPr lang="ko-KR" altLang="en-US"/>
          </a:p>
        </p:txBody>
      </p:sp>
    </p:spTree>
    <p:extLst>
      <p:ext uri="{BB962C8B-B14F-4D97-AF65-F5344CB8AC3E}">
        <p14:creationId xmlns:p14="http://schemas.microsoft.com/office/powerpoint/2010/main" val="342922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936" b="0" i="0" kern="1200" dirty="0">
                <a:solidFill>
                  <a:schemeClr val="tx1"/>
                </a:solidFill>
                <a:effectLst/>
                <a:latin typeface="+mn-lt"/>
                <a:ea typeface="+mn-ea"/>
                <a:cs typeface="+mn-cs"/>
              </a:rPr>
              <a:t>In the last few years, the rapid advances in deep learning techniques have greatly accelerated the momentum of object detection technology. With deep learning networks and the computing power of GPUs, the performance of object detectors and trackers has greatly improved, achieving significant breakthroughs in object detection.</a:t>
            </a:r>
            <a:br>
              <a:rPr lang="en-US" dirty="0"/>
            </a:br>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5</a:t>
            </a:fld>
            <a:endParaRPr lang="ko-KR" altLang="en-US"/>
          </a:p>
        </p:txBody>
      </p:sp>
    </p:spTree>
    <p:extLst>
      <p:ext uri="{BB962C8B-B14F-4D97-AF65-F5344CB8AC3E}">
        <p14:creationId xmlns:p14="http://schemas.microsoft.com/office/powerpoint/2010/main" val="3293154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Prior detection system repurpose classifiers or localizers to perform detection. They apply the model to an image at multiple locations and scales. High scoring regions of the image are considered detections. YOLO use totally different approach, it applies a single NN to full image. This network divide the image into regions and predicts bounding boxes and probabilities for each region. These bounding boxes are weighted by the predicted probabilities</a:t>
            </a:r>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6</a:t>
            </a:fld>
            <a:endParaRPr lang="ko-KR" altLang="en-US"/>
          </a:p>
        </p:txBody>
      </p:sp>
    </p:spTree>
    <p:extLst>
      <p:ext uri="{BB962C8B-B14F-4D97-AF65-F5344CB8AC3E}">
        <p14:creationId xmlns:p14="http://schemas.microsoft.com/office/powerpoint/2010/main" val="1991202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Backbone: feature extraction, in the first version, it contains multiple convolutional layers. After YOLOv4, backbone model can be VGG, </a:t>
            </a:r>
            <a:r>
              <a:rPr lang="en-US" altLang="ko-KR" dirty="0" err="1"/>
              <a:t>ResNet</a:t>
            </a:r>
            <a:r>
              <a:rPr lang="en-US" altLang="ko-KR" dirty="0"/>
              <a:t>, </a:t>
            </a:r>
            <a:r>
              <a:rPr lang="en-US" altLang="ko-KR" dirty="0" err="1"/>
              <a:t>SpineNet</a:t>
            </a:r>
            <a:r>
              <a:rPr lang="en-US" altLang="ko-KR" dirty="0"/>
              <a:t>…</a:t>
            </a:r>
          </a:p>
          <a:p>
            <a:endParaRPr lang="en-US" altLang="ko-KR" dirty="0"/>
          </a:p>
          <a:p>
            <a:r>
              <a:rPr lang="en-US" altLang="ko-KR" dirty="0"/>
              <a:t>Neck: additional layers between backbone and the head to add extra information in the layers</a:t>
            </a:r>
          </a:p>
          <a:p>
            <a:endParaRPr lang="en-US" altLang="ko-KR" dirty="0"/>
          </a:p>
          <a:p>
            <a:r>
              <a:rPr lang="en-US" altLang="ko-KR" dirty="0"/>
              <a:t>Head: final part to locate bounding boxes and classify the label</a:t>
            </a:r>
          </a:p>
          <a:p>
            <a:endParaRPr lang="en-US" altLang="ko-KR" dirty="0"/>
          </a:p>
          <a:p>
            <a:endParaRPr lang="en-US" altLang="ko-KR" dirty="0"/>
          </a:p>
          <a:p>
            <a:endParaRPr lang="en-US" altLang="ko-KR" dirty="0"/>
          </a:p>
          <a:p>
            <a:r>
              <a:rPr lang="en-US" altLang="ko-KR" dirty="0"/>
              <a:t>It uses Darknet Network. Split input image into a grid of </a:t>
            </a:r>
            <a:r>
              <a:rPr lang="en-US" altLang="ko-KR" dirty="0" err="1"/>
              <a:t>SxS</a:t>
            </a:r>
            <a:r>
              <a:rPr lang="en-US" altLang="ko-KR" dirty="0"/>
              <a:t> cells, each grid cell predicts B number of bounding boxes and their object score along with their class prediction. Coordinates of B bounding boxes – YOLO predicts 4 coordinates for each bounding box with respect to the corresponding grid cell</a:t>
            </a:r>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7</a:t>
            </a:fld>
            <a:endParaRPr lang="ko-KR" altLang="en-US"/>
          </a:p>
        </p:txBody>
      </p:sp>
    </p:spTree>
    <p:extLst>
      <p:ext uri="{BB962C8B-B14F-4D97-AF65-F5344CB8AC3E}">
        <p14:creationId xmlns:p14="http://schemas.microsoft.com/office/powerpoint/2010/main" val="2517962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https://towardsdatascience.com/object-detection-part1-4dbe5147ad0a</a:t>
            </a:r>
          </a:p>
          <a:p>
            <a:r>
              <a:rPr lang="en-US" altLang="ko-KR" dirty="0"/>
              <a:t>https://www.sciencedirect.com/topics/computer-science/confidence-score</a:t>
            </a:r>
          </a:p>
          <a:p>
            <a:endParaRPr lang="en-US" altLang="ko-KR" dirty="0"/>
          </a:p>
          <a:p>
            <a:r>
              <a:rPr lang="en-US" altLang="ko-KR" dirty="0"/>
              <a:t>NMS intends to cure the problem of multiple detections of the same </a:t>
            </a:r>
            <a:r>
              <a:rPr lang="en-US" altLang="ko-KR" dirty="0" err="1"/>
              <a:t>img</a:t>
            </a:r>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8</a:t>
            </a:fld>
            <a:endParaRPr lang="ko-KR" altLang="en-US"/>
          </a:p>
        </p:txBody>
      </p:sp>
    </p:spTree>
    <p:extLst>
      <p:ext uri="{BB962C8B-B14F-4D97-AF65-F5344CB8AC3E}">
        <p14:creationId xmlns:p14="http://schemas.microsoft.com/office/powerpoint/2010/main" val="1259476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936" b="0" i="0" u="none" strike="noStrike" kern="1200" dirty="0">
                <a:solidFill>
                  <a:schemeClr val="tx1"/>
                </a:solidFill>
                <a:effectLst/>
                <a:latin typeface="+mn-lt"/>
                <a:ea typeface="+mn-ea"/>
                <a:cs typeface="+mn-cs"/>
                <a:hlinkClick r:id="rId3"/>
              </a:rPr>
              <a:t>YOLO</a:t>
            </a:r>
            <a:r>
              <a:rPr lang="en-US" sz="936" b="0" i="0" kern="1200" dirty="0">
                <a:solidFill>
                  <a:schemeClr val="tx1"/>
                </a:solidFill>
                <a:effectLst/>
                <a:latin typeface="+mn-lt"/>
                <a:ea typeface="+mn-ea"/>
                <a:cs typeface="+mn-cs"/>
              </a:rPr>
              <a:t> (You Only Look Once), a popular object detection and image segmentation model, was developed by Joseph Redmon and Ali Farhadi at the University of Washington. Launched in 2015, YOLO quickly gained popularity for its high speed and accuracy.</a:t>
            </a:r>
          </a:p>
          <a:p>
            <a:r>
              <a:rPr lang="en-US" sz="936" b="0" i="0" u="none" strike="noStrike" kern="1200" dirty="0">
                <a:solidFill>
                  <a:schemeClr val="tx1"/>
                </a:solidFill>
                <a:effectLst/>
                <a:latin typeface="+mn-lt"/>
                <a:ea typeface="+mn-ea"/>
                <a:cs typeface="+mn-cs"/>
                <a:hlinkClick r:id="rId4"/>
              </a:rPr>
              <a:t>YOLOv2</a:t>
            </a:r>
            <a:r>
              <a:rPr lang="en-US" sz="936" b="0" i="0" kern="1200" dirty="0">
                <a:solidFill>
                  <a:schemeClr val="tx1"/>
                </a:solidFill>
                <a:effectLst/>
                <a:latin typeface="+mn-lt"/>
                <a:ea typeface="+mn-ea"/>
                <a:cs typeface="+mn-cs"/>
              </a:rPr>
              <a:t>, released in 2016, improved the original model by incorporating batch normalization, anchor boxes, and dimension clusters.</a:t>
            </a:r>
          </a:p>
          <a:p>
            <a:r>
              <a:rPr lang="en-US" sz="936" b="0" i="0" u="none" strike="noStrike" kern="1200" dirty="0">
                <a:solidFill>
                  <a:schemeClr val="tx1"/>
                </a:solidFill>
                <a:effectLst/>
                <a:latin typeface="+mn-lt"/>
                <a:ea typeface="+mn-ea"/>
                <a:cs typeface="+mn-cs"/>
                <a:hlinkClick r:id="rId5"/>
              </a:rPr>
              <a:t>YOLOv3</a:t>
            </a:r>
            <a:r>
              <a:rPr lang="en-US" sz="936" b="0" i="0" kern="1200" dirty="0">
                <a:solidFill>
                  <a:schemeClr val="tx1"/>
                </a:solidFill>
                <a:effectLst/>
                <a:latin typeface="+mn-lt"/>
                <a:ea typeface="+mn-ea"/>
                <a:cs typeface="+mn-cs"/>
              </a:rPr>
              <a:t>, launched in 2018, further enhanced the model's performance using a more efficient backbone network, multiple anchors and spatial pyramid pooling.</a:t>
            </a:r>
          </a:p>
          <a:p>
            <a:r>
              <a:rPr lang="en-US" sz="936" b="0" i="0" u="none" strike="noStrike" kern="1200" dirty="0">
                <a:solidFill>
                  <a:schemeClr val="tx1"/>
                </a:solidFill>
                <a:effectLst/>
                <a:latin typeface="+mn-lt"/>
                <a:ea typeface="+mn-ea"/>
                <a:cs typeface="+mn-cs"/>
                <a:hlinkClick r:id="rId6"/>
              </a:rPr>
              <a:t>YOLOv4</a:t>
            </a:r>
            <a:r>
              <a:rPr lang="en-US" sz="936" b="0" i="0" kern="1200" dirty="0">
                <a:solidFill>
                  <a:schemeClr val="tx1"/>
                </a:solidFill>
                <a:effectLst/>
                <a:latin typeface="+mn-lt"/>
                <a:ea typeface="+mn-ea"/>
                <a:cs typeface="+mn-cs"/>
              </a:rPr>
              <a:t> was released in 2020, introducing innovations like Mosaic data augmentation, a new anchor-free detection head, and a new loss function.</a:t>
            </a:r>
          </a:p>
          <a:p>
            <a:r>
              <a:rPr lang="en-US" sz="936" b="0" i="0" u="none" strike="noStrike" kern="1200" dirty="0">
                <a:solidFill>
                  <a:schemeClr val="tx1"/>
                </a:solidFill>
                <a:effectLst/>
                <a:latin typeface="+mn-lt"/>
                <a:ea typeface="+mn-ea"/>
                <a:cs typeface="+mn-cs"/>
                <a:hlinkClick r:id="rId7"/>
              </a:rPr>
              <a:t>YOLOv5</a:t>
            </a:r>
            <a:r>
              <a:rPr lang="en-US" sz="936" b="0" i="0" kern="1200" dirty="0">
                <a:solidFill>
                  <a:schemeClr val="tx1"/>
                </a:solidFill>
                <a:effectLst/>
                <a:latin typeface="+mn-lt"/>
                <a:ea typeface="+mn-ea"/>
                <a:cs typeface="+mn-cs"/>
              </a:rPr>
              <a:t> further improved the model's performance and added new features such as hyperparameter optimization, integrated experiment tracking and automatic export to popular export formats.</a:t>
            </a:r>
          </a:p>
          <a:p>
            <a:r>
              <a:rPr lang="en-US" sz="936" b="0" i="0" u="none" strike="noStrike" kern="1200" dirty="0">
                <a:solidFill>
                  <a:schemeClr val="tx1"/>
                </a:solidFill>
                <a:effectLst/>
                <a:latin typeface="+mn-lt"/>
                <a:ea typeface="+mn-ea"/>
                <a:cs typeface="+mn-cs"/>
                <a:hlinkClick r:id="rId8"/>
              </a:rPr>
              <a:t>YOLOv6</a:t>
            </a:r>
            <a:r>
              <a:rPr lang="en-US" sz="936" b="0" i="0" kern="1200" dirty="0">
                <a:solidFill>
                  <a:schemeClr val="tx1"/>
                </a:solidFill>
                <a:effectLst/>
                <a:latin typeface="+mn-lt"/>
                <a:ea typeface="+mn-ea"/>
                <a:cs typeface="+mn-cs"/>
              </a:rPr>
              <a:t> was open-sourced by </a:t>
            </a:r>
            <a:r>
              <a:rPr lang="en-US" sz="936" b="0" i="0" u="none" strike="noStrike" kern="1200" dirty="0" err="1">
                <a:solidFill>
                  <a:schemeClr val="tx1"/>
                </a:solidFill>
                <a:effectLst/>
                <a:latin typeface="+mn-lt"/>
                <a:ea typeface="+mn-ea"/>
                <a:cs typeface="+mn-cs"/>
                <a:hlinkClick r:id="rId9"/>
              </a:rPr>
              <a:t>Meituan</a:t>
            </a:r>
            <a:r>
              <a:rPr lang="en-US" sz="936" b="0" i="0" kern="1200" dirty="0">
                <a:solidFill>
                  <a:schemeClr val="tx1"/>
                </a:solidFill>
                <a:effectLst/>
                <a:latin typeface="+mn-lt"/>
                <a:ea typeface="+mn-ea"/>
                <a:cs typeface="+mn-cs"/>
              </a:rPr>
              <a:t> in 2022 and is in use in many of the company's autonomous delivery robots.</a:t>
            </a:r>
          </a:p>
          <a:p>
            <a:r>
              <a:rPr lang="en-US" sz="936" b="0" i="0" u="none" strike="noStrike" kern="1200" dirty="0">
                <a:solidFill>
                  <a:schemeClr val="tx1"/>
                </a:solidFill>
                <a:effectLst/>
                <a:latin typeface="+mn-lt"/>
                <a:ea typeface="+mn-ea"/>
                <a:cs typeface="+mn-cs"/>
                <a:hlinkClick r:id="rId10"/>
              </a:rPr>
              <a:t>YOLOv7</a:t>
            </a:r>
            <a:r>
              <a:rPr lang="en-US" sz="936" b="0" i="0" kern="1200" dirty="0">
                <a:solidFill>
                  <a:schemeClr val="tx1"/>
                </a:solidFill>
                <a:effectLst/>
                <a:latin typeface="+mn-lt"/>
                <a:ea typeface="+mn-ea"/>
                <a:cs typeface="+mn-cs"/>
              </a:rPr>
              <a:t> added additional tasks such as pose estimation on the COCO </a:t>
            </a:r>
            <a:r>
              <a:rPr lang="en-US" sz="936" b="0" i="0" kern="1200" dirty="0" err="1">
                <a:solidFill>
                  <a:schemeClr val="tx1"/>
                </a:solidFill>
                <a:effectLst/>
                <a:latin typeface="+mn-lt"/>
                <a:ea typeface="+mn-ea"/>
                <a:cs typeface="+mn-cs"/>
              </a:rPr>
              <a:t>keypoints</a:t>
            </a:r>
            <a:r>
              <a:rPr lang="en-US" sz="936" b="0" i="0" kern="1200" dirty="0">
                <a:solidFill>
                  <a:schemeClr val="tx1"/>
                </a:solidFill>
                <a:effectLst/>
                <a:latin typeface="+mn-lt"/>
                <a:ea typeface="+mn-ea"/>
                <a:cs typeface="+mn-cs"/>
              </a:rPr>
              <a:t> dataset.</a:t>
            </a:r>
          </a:p>
          <a:p>
            <a:r>
              <a:rPr lang="en-US" sz="936" b="0" i="0" u="none" strike="noStrike" kern="1200" dirty="0">
                <a:solidFill>
                  <a:schemeClr val="tx1"/>
                </a:solidFill>
                <a:effectLst/>
                <a:latin typeface="+mn-lt"/>
                <a:ea typeface="+mn-ea"/>
                <a:cs typeface="+mn-cs"/>
                <a:hlinkClick r:id="rId11"/>
              </a:rPr>
              <a:t>YOLOv8</a:t>
            </a:r>
            <a:r>
              <a:rPr lang="en-US" sz="936" b="0" i="0" kern="1200" dirty="0">
                <a:solidFill>
                  <a:schemeClr val="tx1"/>
                </a:solidFill>
                <a:effectLst/>
                <a:latin typeface="+mn-lt"/>
                <a:ea typeface="+mn-ea"/>
                <a:cs typeface="+mn-cs"/>
              </a:rPr>
              <a:t> is the latest version of YOLO by </a:t>
            </a:r>
            <a:r>
              <a:rPr lang="en-US" sz="936" b="0" i="0" kern="1200" dirty="0" err="1">
                <a:solidFill>
                  <a:schemeClr val="tx1"/>
                </a:solidFill>
                <a:effectLst/>
                <a:latin typeface="+mn-lt"/>
                <a:ea typeface="+mn-ea"/>
                <a:cs typeface="+mn-cs"/>
              </a:rPr>
              <a:t>Ultralytics</a:t>
            </a:r>
            <a:r>
              <a:rPr lang="en-US" sz="936" b="0" i="0" kern="1200" dirty="0">
                <a:solidFill>
                  <a:schemeClr val="tx1"/>
                </a:solidFill>
                <a:effectLst/>
                <a:latin typeface="+mn-lt"/>
                <a:ea typeface="+mn-ea"/>
                <a:cs typeface="+mn-cs"/>
              </a:rPr>
              <a:t>. As a cutting-edge, state-of-the-art (SOTA) model, YOLOv8 builds on the success of previous versions, introducing new features and improvements for enhanced performance, flexibility, and efficiency. YOLOv8 supports a full range of vision AI tasks, including </a:t>
            </a:r>
            <a:r>
              <a:rPr lang="en-US" sz="936" b="0" i="0" u="none" strike="noStrike" kern="1200" dirty="0">
                <a:solidFill>
                  <a:schemeClr val="tx1"/>
                </a:solidFill>
                <a:effectLst/>
                <a:latin typeface="+mn-lt"/>
                <a:ea typeface="+mn-ea"/>
                <a:cs typeface="+mn-cs"/>
                <a:hlinkClick r:id="rId12"/>
              </a:rPr>
              <a:t>detection</a:t>
            </a:r>
            <a:r>
              <a:rPr lang="en-US" sz="936" b="0" i="0" kern="1200" dirty="0">
                <a:solidFill>
                  <a:schemeClr val="tx1"/>
                </a:solidFill>
                <a:effectLst/>
                <a:latin typeface="+mn-lt"/>
                <a:ea typeface="+mn-ea"/>
                <a:cs typeface="+mn-cs"/>
              </a:rPr>
              <a:t>, </a:t>
            </a:r>
            <a:r>
              <a:rPr lang="en-US" sz="936" b="0" i="0" u="none" strike="noStrike" kern="1200" dirty="0">
                <a:solidFill>
                  <a:schemeClr val="tx1"/>
                </a:solidFill>
                <a:effectLst/>
                <a:latin typeface="+mn-lt"/>
                <a:ea typeface="+mn-ea"/>
                <a:cs typeface="+mn-cs"/>
                <a:hlinkClick r:id="rId13"/>
              </a:rPr>
              <a:t>segmentation</a:t>
            </a:r>
            <a:r>
              <a:rPr lang="en-US" sz="936" b="0" i="0" kern="1200" dirty="0">
                <a:solidFill>
                  <a:schemeClr val="tx1"/>
                </a:solidFill>
                <a:effectLst/>
                <a:latin typeface="+mn-lt"/>
                <a:ea typeface="+mn-ea"/>
                <a:cs typeface="+mn-cs"/>
              </a:rPr>
              <a:t>, </a:t>
            </a:r>
            <a:r>
              <a:rPr lang="en-US" sz="936" b="0" i="0" u="none" strike="noStrike" kern="1200" dirty="0">
                <a:solidFill>
                  <a:schemeClr val="tx1"/>
                </a:solidFill>
                <a:effectLst/>
                <a:latin typeface="+mn-lt"/>
                <a:ea typeface="+mn-ea"/>
                <a:cs typeface="+mn-cs"/>
                <a:hlinkClick r:id="rId14"/>
              </a:rPr>
              <a:t>pose estimation</a:t>
            </a:r>
            <a:r>
              <a:rPr lang="en-US" sz="936" b="0" i="0" kern="1200" dirty="0">
                <a:solidFill>
                  <a:schemeClr val="tx1"/>
                </a:solidFill>
                <a:effectLst/>
                <a:latin typeface="+mn-lt"/>
                <a:ea typeface="+mn-ea"/>
                <a:cs typeface="+mn-cs"/>
              </a:rPr>
              <a:t>, </a:t>
            </a:r>
            <a:r>
              <a:rPr lang="en-US" sz="936" b="0" i="0" u="none" strike="noStrike" kern="1200" dirty="0">
                <a:solidFill>
                  <a:schemeClr val="tx1"/>
                </a:solidFill>
                <a:effectLst/>
                <a:latin typeface="+mn-lt"/>
                <a:ea typeface="+mn-ea"/>
                <a:cs typeface="+mn-cs"/>
                <a:hlinkClick r:id="rId15"/>
              </a:rPr>
              <a:t>tracking</a:t>
            </a:r>
            <a:r>
              <a:rPr lang="en-US" sz="936" b="0" i="0" kern="1200" dirty="0">
                <a:solidFill>
                  <a:schemeClr val="tx1"/>
                </a:solidFill>
                <a:effectLst/>
                <a:latin typeface="+mn-lt"/>
                <a:ea typeface="+mn-ea"/>
                <a:cs typeface="+mn-cs"/>
              </a:rPr>
              <a:t>, and </a:t>
            </a:r>
            <a:r>
              <a:rPr lang="en-US" sz="936" b="0" i="0" u="none" strike="noStrike" kern="1200" dirty="0">
                <a:solidFill>
                  <a:schemeClr val="tx1"/>
                </a:solidFill>
                <a:effectLst/>
                <a:latin typeface="+mn-lt"/>
                <a:ea typeface="+mn-ea"/>
                <a:cs typeface="+mn-cs"/>
                <a:hlinkClick r:id="rId16"/>
              </a:rPr>
              <a:t>classification</a:t>
            </a:r>
            <a:r>
              <a:rPr lang="en-US" sz="936" b="0" i="0" kern="1200" dirty="0">
                <a:solidFill>
                  <a:schemeClr val="tx1"/>
                </a:solidFill>
                <a:effectLst/>
                <a:latin typeface="+mn-lt"/>
                <a:ea typeface="+mn-ea"/>
                <a:cs typeface="+mn-cs"/>
              </a:rPr>
              <a:t>. This versatility allows users to leverage YOLOv8's capabilities across diverse applications and domains.</a:t>
            </a:r>
          </a:p>
          <a:p>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9</a:t>
            </a:fld>
            <a:endParaRPr lang="ko-KR" altLang="en-US"/>
          </a:p>
        </p:txBody>
      </p:sp>
    </p:spTree>
    <p:extLst>
      <p:ext uri="{BB962C8B-B14F-4D97-AF65-F5344CB8AC3E}">
        <p14:creationId xmlns:p14="http://schemas.microsoft.com/office/powerpoint/2010/main" val="354065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b="1" dirty="0"/>
              <a:t>Is YOLOv8 Open Source?</a:t>
            </a:r>
          </a:p>
          <a:p>
            <a:r>
              <a:rPr lang="en-US" dirty="0"/>
              <a:t>YOLOv8 is an Open Source SOTA model built and maintained by the </a:t>
            </a:r>
            <a:r>
              <a:rPr lang="en-US" dirty="0" err="1"/>
              <a:t>Ultralytics</a:t>
            </a:r>
            <a:r>
              <a:rPr lang="en-US" dirty="0"/>
              <a:t> team. It is distributed under the GNU General Public License, which authorizes the user to freely share, modify and distribute the software. The YOLOv8 community is vibrant and ever-growing. </a:t>
            </a:r>
          </a:p>
          <a:p>
            <a:r>
              <a:rPr lang="en-US" b="1" dirty="0"/>
              <a:t>Who is the Author of YOLOv8?</a:t>
            </a:r>
          </a:p>
          <a:p>
            <a:r>
              <a:rPr lang="en-US" dirty="0"/>
              <a:t>YOLOv8 is written and maintained by the </a:t>
            </a:r>
            <a:r>
              <a:rPr lang="en-US" dirty="0" err="1"/>
              <a:t>Ultralytics</a:t>
            </a:r>
            <a:r>
              <a:rPr lang="en-US" dirty="0"/>
              <a:t> team. YOLO models were initially the creation by Joseph Redmon, a Computer Scientist. He cycled through three iterations of YOLO, with the third one being YOLOv3, all written in Darknet Architecture. </a:t>
            </a:r>
          </a:p>
          <a:p>
            <a:r>
              <a:rPr lang="en-US" dirty="0"/>
              <a:t>Glenn </a:t>
            </a:r>
            <a:r>
              <a:rPr lang="en-US" dirty="0" err="1"/>
              <a:t>Jocher</a:t>
            </a:r>
            <a:r>
              <a:rPr lang="en-US" dirty="0"/>
              <a:t> shadowed YOLOv3 in </a:t>
            </a:r>
            <a:r>
              <a:rPr lang="en-US" dirty="0" err="1"/>
              <a:t>PyTorch</a:t>
            </a:r>
            <a:r>
              <a:rPr lang="en-US" dirty="0"/>
              <a:t> along with a few minor changes and named it </a:t>
            </a:r>
            <a:r>
              <a:rPr lang="en-US" dirty="0">
                <a:hlinkClick r:id="rId3"/>
              </a:rPr>
              <a:t>YOLOv5</a:t>
            </a:r>
            <a:r>
              <a:rPr lang="en-US" dirty="0"/>
              <a:t>. YOLOv5’s architecture was then modified to develop YOLOv8.</a:t>
            </a:r>
          </a:p>
          <a:p>
            <a:endParaRPr lang="en-US" sz="936" b="0" i="0" kern="1200" dirty="0">
              <a:solidFill>
                <a:schemeClr val="tx1"/>
              </a:solidFill>
              <a:effectLst/>
              <a:latin typeface="+mn-lt"/>
              <a:ea typeface="+mn-ea"/>
              <a:cs typeface="+mn-cs"/>
            </a:endParaRPr>
          </a:p>
          <a:p>
            <a:endParaRPr lang="en-US" sz="936" b="0" i="0" kern="1200" dirty="0">
              <a:solidFill>
                <a:schemeClr val="tx1"/>
              </a:solidFill>
              <a:effectLst/>
              <a:latin typeface="+mn-lt"/>
              <a:ea typeface="+mn-ea"/>
              <a:cs typeface="+mn-cs"/>
            </a:endParaRP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Currently, there is no paper discussing the architecture of YOLOv8, so we must rely on insights to compare it to previous versions of YOLO. YOLOv8 is anchor-free, </a:t>
            </a:r>
          </a:p>
          <a:p>
            <a:r>
              <a:rPr lang="en-US" sz="936" b="0" i="0" kern="1200" dirty="0">
                <a:solidFill>
                  <a:schemeClr val="tx1"/>
                </a:solidFill>
                <a:effectLst/>
                <a:latin typeface="+mn-lt"/>
                <a:ea typeface="+mn-ea"/>
                <a:cs typeface="+mn-cs"/>
              </a:rPr>
              <a:t>predicting fewer boxes and has a faster Non-maximum Suppression (NMS) process. During training, YOLOv8 uses mosaic augmentation, but this technique is disabled for the last ten epochs since it can be harmful if used throughout the entire training process.</a:t>
            </a:r>
          </a:p>
          <a:p>
            <a:endParaRPr lang="en-US" sz="936" b="0" i="0" kern="1200" dirty="0">
              <a:solidFill>
                <a:schemeClr val="tx1"/>
              </a:solidFill>
              <a:effectLst/>
              <a:latin typeface="+mn-lt"/>
              <a:ea typeface="+mn-ea"/>
              <a:cs typeface="+mn-cs"/>
            </a:endParaRPr>
          </a:p>
          <a:p>
            <a:r>
              <a:rPr lang="en-US" sz="936" b="0" i="0" kern="1200" dirty="0">
                <a:solidFill>
                  <a:schemeClr val="tx1"/>
                </a:solidFill>
                <a:effectLst/>
                <a:latin typeface="+mn-lt"/>
                <a:ea typeface="+mn-ea"/>
                <a:cs typeface="+mn-cs"/>
              </a:rPr>
              <a:t>YOLOv8 offers five different scaled versions: YOLOv8n (</a:t>
            </a:r>
            <a:r>
              <a:rPr lang="en-US" sz="936" b="0" i="0" kern="1200" dirty="0" err="1">
                <a:solidFill>
                  <a:schemeClr val="tx1"/>
                </a:solidFill>
                <a:effectLst/>
                <a:latin typeface="+mn-lt"/>
                <a:ea typeface="+mn-ea"/>
                <a:cs typeface="+mn-cs"/>
              </a:rPr>
              <a:t>nano</a:t>
            </a:r>
            <a:r>
              <a:rPr lang="en-US" sz="936" b="0" i="0" kern="1200" dirty="0">
                <a:solidFill>
                  <a:schemeClr val="tx1"/>
                </a:solidFill>
                <a:effectLst/>
                <a:latin typeface="+mn-lt"/>
                <a:ea typeface="+mn-ea"/>
                <a:cs typeface="+mn-cs"/>
              </a:rPr>
              <a:t>), YOLOv8s (small), YOLOv8m (medium), YOLOv8l (large), and YOLOv8x (extra-large). When tested on the MS COCO dataset test-dev 2017, YOLOv8x achieved an impressive AP of 53.9% with an image size of 640 pixels, compared to YOLOv5’s 50.7% on the same input size. Additionally, it has a fast speed.</a:t>
            </a:r>
          </a:p>
          <a:p>
            <a:endParaRPr lang="en-US" altLang="ko-KR" dirty="0"/>
          </a:p>
        </p:txBody>
      </p:sp>
      <p:sp>
        <p:nvSpPr>
          <p:cNvPr id="4" name="슬라이드 번호 개체 틀 3"/>
          <p:cNvSpPr>
            <a:spLocks noGrp="1"/>
          </p:cNvSpPr>
          <p:nvPr>
            <p:ph type="sldNum" sz="quarter" idx="5"/>
          </p:nvPr>
        </p:nvSpPr>
        <p:spPr/>
        <p:txBody>
          <a:bodyPr/>
          <a:lstStyle/>
          <a:p>
            <a:fld id="{8F98D4AB-D28D-4D88-8581-3688142E3A04}" type="slidenum">
              <a:rPr lang="ko-KR" altLang="en-US" smtClean="0"/>
              <a:t>10</a:t>
            </a:fld>
            <a:endParaRPr lang="ko-KR" altLang="en-US"/>
          </a:p>
        </p:txBody>
      </p:sp>
    </p:spTree>
    <p:extLst>
      <p:ext uri="{BB962C8B-B14F-4D97-AF65-F5344CB8AC3E}">
        <p14:creationId xmlns:p14="http://schemas.microsoft.com/office/powerpoint/2010/main" val="1075004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D36832B9-9D3C-4A49-ABC6-34531360C72B}"/>
              </a:ext>
            </a:extLst>
          </p:cNvPr>
          <p:cNvSpPr/>
          <p:nvPr userDrawn="1"/>
        </p:nvSpPr>
        <p:spPr>
          <a:xfrm>
            <a:off x="-2630" y="1"/>
            <a:ext cx="4400894" cy="584776"/>
          </a:xfrm>
          <a:prstGeom prst="rect">
            <a:avLst/>
          </a:prstGeom>
          <a:solidFill>
            <a:srgbClr val="0264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400" dirty="0">
              <a:solidFill>
                <a:srgbClr val="0264A6"/>
              </a:solidFill>
            </a:endParaRPr>
          </a:p>
        </p:txBody>
      </p:sp>
      <p:sp>
        <p:nvSpPr>
          <p:cNvPr id="26" name="텍스트 개체 틀 19">
            <a:extLst>
              <a:ext uri="{FF2B5EF4-FFF2-40B4-BE49-F238E27FC236}">
                <a16:creationId xmlns:a16="http://schemas.microsoft.com/office/drawing/2014/main" id="{30E42604-6F97-4655-927C-FA75F1AA2DAC}"/>
              </a:ext>
            </a:extLst>
          </p:cNvPr>
          <p:cNvSpPr>
            <a:spLocks noGrp="1"/>
          </p:cNvSpPr>
          <p:nvPr>
            <p:ph type="body" sz="quarter" idx="14" hasCustomPrompt="1"/>
          </p:nvPr>
        </p:nvSpPr>
        <p:spPr>
          <a:xfrm>
            <a:off x="5801631" y="-2258620"/>
            <a:ext cx="2693145" cy="1260000"/>
          </a:xfrm>
        </p:spPr>
        <p:txBody>
          <a:bodyPr>
            <a:noAutofit/>
          </a:bodyPr>
          <a:lstStyle>
            <a:lvl1pPr marL="0" indent="0" algn="ctr" defTabSz="457200" rtl="0" eaLnBrk="1" latinLnBrk="0" hangingPunct="1">
              <a:buNone/>
              <a:defRPr lang="ko-KR" altLang="en-US" sz="6000" kern="1200" dirty="0" smtClean="0">
                <a:solidFill>
                  <a:srgbClr val="6F5DF4"/>
                </a:solidFill>
                <a:latin typeface="Bauhaus 93" panose="04030905020B02020C02" pitchFamily="82" charset="0"/>
                <a:ea typeface="나눔스퀘어 Bold" panose="020B0600000101010101" pitchFamily="50" charset="-127"/>
                <a:cs typeface="+mn-cs"/>
              </a:defRPr>
            </a:lvl1pPr>
            <a:lvl2pPr marL="0" indent="0" algn="ctr" defTabSz="457200" rtl="0" eaLnBrk="1" latinLnBrk="0" hangingPunct="1">
              <a:buNone/>
              <a:defRPr lang="ko-KR" altLang="en-US" sz="4400" kern="1200" dirty="0" smtClean="0">
                <a:solidFill>
                  <a:schemeClr val="lt1"/>
                </a:solidFill>
                <a:latin typeface="+mn-lt"/>
                <a:ea typeface="+mn-ea"/>
                <a:cs typeface="+mn-cs"/>
              </a:defRPr>
            </a:lvl2pPr>
            <a:lvl3pPr marL="0" indent="0" algn="ctr" defTabSz="457200" rtl="0" eaLnBrk="1" latinLnBrk="0" hangingPunct="1">
              <a:buNone/>
              <a:defRPr lang="ko-KR" altLang="en-US" sz="4400" kern="1200" dirty="0" smtClean="0">
                <a:solidFill>
                  <a:schemeClr val="lt1"/>
                </a:solidFill>
                <a:latin typeface="+mn-lt"/>
                <a:ea typeface="+mn-ea"/>
                <a:cs typeface="+mn-cs"/>
              </a:defRPr>
            </a:lvl3pPr>
            <a:lvl4pPr marL="0" algn="ctr" defTabSz="457200" rtl="0" eaLnBrk="1" latinLnBrk="0" hangingPunct="1">
              <a:defRPr lang="ko-KR" altLang="en-US" sz="4400" kern="1200" dirty="0" smtClean="0">
                <a:solidFill>
                  <a:schemeClr val="lt1"/>
                </a:solidFill>
                <a:latin typeface="+mn-lt"/>
                <a:ea typeface="+mn-ea"/>
                <a:cs typeface="+mn-cs"/>
              </a:defRPr>
            </a:lvl4pPr>
            <a:lvl5pPr marL="0" algn="ctr" defTabSz="457200" rtl="0" eaLnBrk="1" latinLnBrk="0" hangingPunct="1">
              <a:defRPr lang="ko-KR" altLang="en-US" sz="4400" kern="1200" dirty="0">
                <a:solidFill>
                  <a:schemeClr val="lt1"/>
                </a:solidFill>
                <a:latin typeface="+mn-lt"/>
                <a:ea typeface="+mn-ea"/>
                <a:cs typeface="+mn-cs"/>
              </a:defRPr>
            </a:lvl5pPr>
          </a:lstStyle>
          <a:p>
            <a:pPr lvl="0"/>
            <a:r>
              <a:rPr lang="en-US" altLang="ko-KR" dirty="0"/>
              <a:t>WINE</a:t>
            </a:r>
            <a:endParaRPr lang="ko-KR" altLang="en-US" dirty="0"/>
          </a:p>
        </p:txBody>
      </p:sp>
      <p:sp>
        <p:nvSpPr>
          <p:cNvPr id="28" name="텍스트 개체 틀 19">
            <a:extLst>
              <a:ext uri="{FF2B5EF4-FFF2-40B4-BE49-F238E27FC236}">
                <a16:creationId xmlns:a16="http://schemas.microsoft.com/office/drawing/2014/main" id="{F26D380A-B997-4869-B9EE-45C0002FA023}"/>
              </a:ext>
            </a:extLst>
          </p:cNvPr>
          <p:cNvSpPr>
            <a:spLocks noGrp="1"/>
          </p:cNvSpPr>
          <p:nvPr>
            <p:ph type="body" sz="quarter" idx="15" hasCustomPrompt="1"/>
          </p:nvPr>
        </p:nvSpPr>
        <p:spPr>
          <a:xfrm>
            <a:off x="6145801" y="-1510785"/>
            <a:ext cx="2121901" cy="342385"/>
          </a:xfrm>
        </p:spPr>
        <p:txBody>
          <a:bodyPr>
            <a:noAutofit/>
          </a:bodyPr>
          <a:lstStyle>
            <a:lvl1pPr marL="0" indent="0" algn="l" defTabSz="457200" rtl="0" eaLnBrk="1" latinLnBrk="0" hangingPunct="1">
              <a:buNone/>
              <a:defRPr lang="ko-KR" altLang="en-US" sz="1200" kern="1200" dirty="0" smtClean="0">
                <a:solidFill>
                  <a:schemeClr val="tx1"/>
                </a:solidFill>
                <a:latin typeface="Broadway" panose="04040905080B02020502" pitchFamily="82" charset="0"/>
                <a:ea typeface="나눔스퀘어 Bold" panose="020B0600000101010101" pitchFamily="50" charset="-127"/>
                <a:cs typeface="+mn-cs"/>
              </a:defRPr>
            </a:lvl1pPr>
            <a:lvl2pPr marL="0" indent="0" algn="ctr" defTabSz="457200" rtl="0" eaLnBrk="1" latinLnBrk="0" hangingPunct="1">
              <a:buNone/>
              <a:defRPr lang="ko-KR" altLang="en-US" sz="4400" kern="1200" dirty="0" smtClean="0">
                <a:solidFill>
                  <a:schemeClr val="lt1"/>
                </a:solidFill>
                <a:latin typeface="+mn-lt"/>
                <a:ea typeface="+mn-ea"/>
                <a:cs typeface="+mn-cs"/>
              </a:defRPr>
            </a:lvl2pPr>
            <a:lvl3pPr marL="0" indent="0" algn="ctr" defTabSz="457200" rtl="0" eaLnBrk="1" latinLnBrk="0" hangingPunct="1">
              <a:buNone/>
              <a:defRPr lang="ko-KR" altLang="en-US" sz="4400" kern="1200" dirty="0" smtClean="0">
                <a:solidFill>
                  <a:schemeClr val="lt1"/>
                </a:solidFill>
                <a:latin typeface="+mn-lt"/>
                <a:ea typeface="+mn-ea"/>
                <a:cs typeface="+mn-cs"/>
              </a:defRPr>
            </a:lvl3pPr>
            <a:lvl4pPr marL="0" algn="ctr" defTabSz="457200" rtl="0" eaLnBrk="1" latinLnBrk="0" hangingPunct="1">
              <a:defRPr lang="ko-KR" altLang="en-US" sz="4400" kern="1200" dirty="0" smtClean="0">
                <a:solidFill>
                  <a:schemeClr val="lt1"/>
                </a:solidFill>
                <a:latin typeface="+mn-lt"/>
                <a:ea typeface="+mn-ea"/>
                <a:cs typeface="+mn-cs"/>
              </a:defRPr>
            </a:lvl4pPr>
            <a:lvl5pPr marL="0" algn="ctr" defTabSz="457200" rtl="0" eaLnBrk="1" latinLnBrk="0" hangingPunct="1">
              <a:defRPr lang="ko-KR" altLang="en-US" sz="4400" kern="1200" dirty="0">
                <a:solidFill>
                  <a:schemeClr val="lt1"/>
                </a:solidFill>
                <a:latin typeface="+mn-lt"/>
                <a:ea typeface="+mn-ea"/>
                <a:cs typeface="+mn-cs"/>
              </a:defRPr>
            </a:lvl5pPr>
          </a:lstStyle>
          <a:p>
            <a:pPr lvl="0"/>
            <a:r>
              <a:rPr lang="en-US" altLang="ko-KR" dirty="0"/>
              <a:t>     </a:t>
            </a:r>
            <a:r>
              <a:rPr lang="en-US" altLang="ko-KR" dirty="0" err="1"/>
              <a:t>reless</a:t>
            </a:r>
            <a:r>
              <a:rPr lang="en-US" altLang="ko-KR" dirty="0"/>
              <a:t>       </a:t>
            </a:r>
            <a:r>
              <a:rPr lang="en-US" altLang="ko-KR" dirty="0" err="1"/>
              <a:t>tworks</a:t>
            </a:r>
            <a:r>
              <a:rPr lang="en-US" altLang="ko-KR" dirty="0"/>
              <a:t> Lab</a:t>
            </a:r>
            <a:endParaRPr lang="ko-KR" altLang="en-US" dirty="0"/>
          </a:p>
        </p:txBody>
      </p:sp>
      <p:sp>
        <p:nvSpPr>
          <p:cNvPr id="29" name="텍스트 개체 틀 19">
            <a:extLst>
              <a:ext uri="{FF2B5EF4-FFF2-40B4-BE49-F238E27FC236}">
                <a16:creationId xmlns:a16="http://schemas.microsoft.com/office/drawing/2014/main" id="{1E8F38B1-16E6-4CD5-A634-947C6B53CBFE}"/>
              </a:ext>
            </a:extLst>
          </p:cNvPr>
          <p:cNvSpPr>
            <a:spLocks noGrp="1"/>
          </p:cNvSpPr>
          <p:nvPr>
            <p:ph type="body" sz="quarter" idx="16" hasCustomPrompt="1"/>
          </p:nvPr>
        </p:nvSpPr>
        <p:spPr>
          <a:xfrm>
            <a:off x="6107701" y="-1510785"/>
            <a:ext cx="2121900" cy="342385"/>
          </a:xfrm>
        </p:spPr>
        <p:txBody>
          <a:bodyPr>
            <a:noAutofit/>
          </a:bodyPr>
          <a:lstStyle>
            <a:lvl1pPr marL="0" indent="0" algn="l" defTabSz="457200" rtl="0" eaLnBrk="1" latinLnBrk="0" hangingPunct="1">
              <a:buNone/>
              <a:defRPr lang="ko-KR" altLang="en-US" sz="1200" kern="1200" dirty="0" smtClean="0">
                <a:solidFill>
                  <a:srgbClr val="6F5DF4"/>
                </a:solidFill>
                <a:latin typeface="Broadway" panose="04040905080B02020502" pitchFamily="82" charset="0"/>
                <a:ea typeface="나눔스퀘어 Bold" panose="020B0600000101010101" pitchFamily="50" charset="-127"/>
                <a:cs typeface="+mn-cs"/>
              </a:defRPr>
            </a:lvl1pPr>
            <a:lvl2pPr marL="0" indent="0" algn="ctr" defTabSz="457200" rtl="0" eaLnBrk="1" latinLnBrk="0" hangingPunct="1">
              <a:buNone/>
              <a:defRPr lang="ko-KR" altLang="en-US" sz="4400" kern="1200" dirty="0" smtClean="0">
                <a:solidFill>
                  <a:schemeClr val="lt1"/>
                </a:solidFill>
                <a:latin typeface="+mn-lt"/>
                <a:ea typeface="+mn-ea"/>
                <a:cs typeface="+mn-cs"/>
              </a:defRPr>
            </a:lvl2pPr>
            <a:lvl3pPr marL="0" indent="0" algn="ctr" defTabSz="457200" rtl="0" eaLnBrk="1" latinLnBrk="0" hangingPunct="1">
              <a:buNone/>
              <a:defRPr lang="ko-KR" altLang="en-US" sz="4400" kern="1200" dirty="0" smtClean="0">
                <a:solidFill>
                  <a:schemeClr val="lt1"/>
                </a:solidFill>
                <a:latin typeface="+mn-lt"/>
                <a:ea typeface="+mn-ea"/>
                <a:cs typeface="+mn-cs"/>
              </a:defRPr>
            </a:lvl3pPr>
            <a:lvl4pPr marL="0" algn="ctr" defTabSz="457200" rtl="0" eaLnBrk="1" latinLnBrk="0" hangingPunct="1">
              <a:defRPr lang="ko-KR" altLang="en-US" sz="4400" kern="1200" dirty="0" smtClean="0">
                <a:solidFill>
                  <a:schemeClr val="lt1"/>
                </a:solidFill>
                <a:latin typeface="+mn-lt"/>
                <a:ea typeface="+mn-ea"/>
                <a:cs typeface="+mn-cs"/>
              </a:defRPr>
            </a:lvl4pPr>
            <a:lvl5pPr marL="0" algn="ctr" defTabSz="457200" rtl="0" eaLnBrk="1" latinLnBrk="0" hangingPunct="1">
              <a:defRPr lang="ko-KR" altLang="en-US" sz="4400" kern="1200" dirty="0">
                <a:solidFill>
                  <a:schemeClr val="lt1"/>
                </a:solidFill>
                <a:latin typeface="+mn-lt"/>
                <a:ea typeface="+mn-ea"/>
                <a:cs typeface="+mn-cs"/>
              </a:defRPr>
            </a:lvl5pPr>
          </a:lstStyle>
          <a:p>
            <a:pPr lvl="0"/>
            <a:r>
              <a:rPr lang="en-US" altLang="ko-KR" dirty="0"/>
              <a:t>Wi              Ne</a:t>
            </a:r>
            <a:endParaRPr lang="ko-KR" altLang="en-US" dirty="0"/>
          </a:p>
        </p:txBody>
      </p:sp>
      <p:pic>
        <p:nvPicPr>
          <p:cNvPr id="34" name="그림 33">
            <a:extLst>
              <a:ext uri="{FF2B5EF4-FFF2-40B4-BE49-F238E27FC236}">
                <a16:creationId xmlns:a16="http://schemas.microsoft.com/office/drawing/2014/main" id="{E3D0E711-5E18-4BB2-868D-6CE2F4B7F1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599" y="4844942"/>
            <a:ext cx="866147" cy="831957"/>
          </a:xfrm>
          <a:prstGeom prst="rect">
            <a:avLst/>
          </a:prstGeom>
        </p:spPr>
      </p:pic>
      <p:cxnSp>
        <p:nvCxnSpPr>
          <p:cNvPr id="22" name="직선 연결선 21">
            <a:extLst>
              <a:ext uri="{FF2B5EF4-FFF2-40B4-BE49-F238E27FC236}">
                <a16:creationId xmlns:a16="http://schemas.microsoft.com/office/drawing/2014/main" id="{F52FD12D-29A7-4D5F-9729-6A22273C2437}"/>
              </a:ext>
            </a:extLst>
          </p:cNvPr>
          <p:cNvCxnSpPr/>
          <p:nvPr userDrawn="1"/>
        </p:nvCxnSpPr>
        <p:spPr bwMode="auto">
          <a:xfrm>
            <a:off x="655028" y="2536822"/>
            <a:ext cx="763923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E8594716-3EA9-4334-8FA8-75CA55DBE29D}"/>
              </a:ext>
            </a:extLst>
          </p:cNvPr>
          <p:cNvSpPr/>
          <p:nvPr userDrawn="1"/>
        </p:nvSpPr>
        <p:spPr bwMode="auto">
          <a:xfrm>
            <a:off x="655027" y="1301995"/>
            <a:ext cx="128244" cy="1234827"/>
          </a:xfrm>
          <a:prstGeom prst="rect">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62" b="1" dirty="0">
              <a:solidFill>
                <a:srgbClr val="FFFFFF"/>
              </a:solidFill>
            </a:endParaRPr>
          </a:p>
        </p:txBody>
      </p:sp>
      <p:pic>
        <p:nvPicPr>
          <p:cNvPr id="3" name="그림 2">
            <a:extLst>
              <a:ext uri="{FF2B5EF4-FFF2-40B4-BE49-F238E27FC236}">
                <a16:creationId xmlns:a16="http://schemas.microsoft.com/office/drawing/2014/main" id="{E96D296C-5CD8-EE7D-7656-2A8D69923706}"/>
              </a:ext>
            </a:extLst>
          </p:cNvPr>
          <p:cNvPicPr>
            <a:picLocks noChangeAspect="1"/>
          </p:cNvPicPr>
          <p:nvPr userDrawn="1"/>
        </p:nvPicPr>
        <p:blipFill>
          <a:blip r:embed="rId3"/>
          <a:stretch>
            <a:fillRect/>
          </a:stretch>
        </p:blipFill>
        <p:spPr>
          <a:xfrm>
            <a:off x="7351776" y="-1691"/>
            <a:ext cx="1792224" cy="669359"/>
          </a:xfrm>
          <a:prstGeom prst="rect">
            <a:avLst/>
          </a:prstGeom>
        </p:spPr>
      </p:pic>
      <p:sp>
        <p:nvSpPr>
          <p:cNvPr id="12" name="TextBox 11">
            <a:extLst>
              <a:ext uri="{FF2B5EF4-FFF2-40B4-BE49-F238E27FC236}">
                <a16:creationId xmlns:a16="http://schemas.microsoft.com/office/drawing/2014/main" id="{57CD409E-FA75-45E4-B314-999B80890F55}"/>
              </a:ext>
            </a:extLst>
          </p:cNvPr>
          <p:cNvSpPr txBox="1"/>
          <p:nvPr userDrawn="1"/>
        </p:nvSpPr>
        <p:spPr>
          <a:xfrm>
            <a:off x="783271" y="2823425"/>
            <a:ext cx="7639232" cy="123479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968099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D36832B9-9D3C-4A49-ABC6-34531360C72B}"/>
              </a:ext>
            </a:extLst>
          </p:cNvPr>
          <p:cNvSpPr/>
          <p:nvPr userDrawn="1"/>
        </p:nvSpPr>
        <p:spPr>
          <a:xfrm>
            <a:off x="-2630" y="1"/>
            <a:ext cx="4400894" cy="584776"/>
          </a:xfrm>
          <a:prstGeom prst="rect">
            <a:avLst/>
          </a:prstGeom>
          <a:solidFill>
            <a:srgbClr val="0264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400" dirty="0">
              <a:solidFill>
                <a:srgbClr val="0264A6"/>
              </a:solidFill>
            </a:endParaRPr>
          </a:p>
        </p:txBody>
      </p:sp>
      <p:sp>
        <p:nvSpPr>
          <p:cNvPr id="26" name="텍스트 개체 틀 19">
            <a:extLst>
              <a:ext uri="{FF2B5EF4-FFF2-40B4-BE49-F238E27FC236}">
                <a16:creationId xmlns:a16="http://schemas.microsoft.com/office/drawing/2014/main" id="{30E42604-6F97-4655-927C-FA75F1AA2DAC}"/>
              </a:ext>
            </a:extLst>
          </p:cNvPr>
          <p:cNvSpPr>
            <a:spLocks noGrp="1"/>
          </p:cNvSpPr>
          <p:nvPr>
            <p:ph type="body" sz="quarter" idx="14" hasCustomPrompt="1"/>
          </p:nvPr>
        </p:nvSpPr>
        <p:spPr>
          <a:xfrm>
            <a:off x="5801631" y="-2258620"/>
            <a:ext cx="2693145" cy="1260000"/>
          </a:xfrm>
        </p:spPr>
        <p:txBody>
          <a:bodyPr>
            <a:noAutofit/>
          </a:bodyPr>
          <a:lstStyle>
            <a:lvl1pPr marL="0" indent="0" algn="ctr" defTabSz="457200" rtl="0" eaLnBrk="1" latinLnBrk="0" hangingPunct="1">
              <a:buNone/>
              <a:defRPr lang="ko-KR" altLang="en-US" sz="6000" kern="1200" dirty="0" smtClean="0">
                <a:solidFill>
                  <a:srgbClr val="6F5DF4"/>
                </a:solidFill>
                <a:latin typeface="Bauhaus 93" panose="04030905020B02020C02" pitchFamily="82" charset="0"/>
                <a:ea typeface="나눔스퀘어 Bold" panose="020B0600000101010101" pitchFamily="50" charset="-127"/>
                <a:cs typeface="+mn-cs"/>
              </a:defRPr>
            </a:lvl1pPr>
            <a:lvl2pPr marL="0" indent="0" algn="ctr" defTabSz="457200" rtl="0" eaLnBrk="1" latinLnBrk="0" hangingPunct="1">
              <a:buNone/>
              <a:defRPr lang="ko-KR" altLang="en-US" sz="4400" kern="1200" dirty="0" smtClean="0">
                <a:solidFill>
                  <a:schemeClr val="lt1"/>
                </a:solidFill>
                <a:latin typeface="+mn-lt"/>
                <a:ea typeface="+mn-ea"/>
                <a:cs typeface="+mn-cs"/>
              </a:defRPr>
            </a:lvl2pPr>
            <a:lvl3pPr marL="0" indent="0" algn="ctr" defTabSz="457200" rtl="0" eaLnBrk="1" latinLnBrk="0" hangingPunct="1">
              <a:buNone/>
              <a:defRPr lang="ko-KR" altLang="en-US" sz="4400" kern="1200" dirty="0" smtClean="0">
                <a:solidFill>
                  <a:schemeClr val="lt1"/>
                </a:solidFill>
                <a:latin typeface="+mn-lt"/>
                <a:ea typeface="+mn-ea"/>
                <a:cs typeface="+mn-cs"/>
              </a:defRPr>
            </a:lvl3pPr>
            <a:lvl4pPr marL="0" algn="ctr" defTabSz="457200" rtl="0" eaLnBrk="1" latinLnBrk="0" hangingPunct="1">
              <a:defRPr lang="ko-KR" altLang="en-US" sz="4400" kern="1200" dirty="0" smtClean="0">
                <a:solidFill>
                  <a:schemeClr val="lt1"/>
                </a:solidFill>
                <a:latin typeface="+mn-lt"/>
                <a:ea typeface="+mn-ea"/>
                <a:cs typeface="+mn-cs"/>
              </a:defRPr>
            </a:lvl4pPr>
            <a:lvl5pPr marL="0" algn="ctr" defTabSz="457200" rtl="0" eaLnBrk="1" latinLnBrk="0" hangingPunct="1">
              <a:defRPr lang="ko-KR" altLang="en-US" sz="4400" kern="1200" dirty="0">
                <a:solidFill>
                  <a:schemeClr val="lt1"/>
                </a:solidFill>
                <a:latin typeface="+mn-lt"/>
                <a:ea typeface="+mn-ea"/>
                <a:cs typeface="+mn-cs"/>
              </a:defRPr>
            </a:lvl5pPr>
          </a:lstStyle>
          <a:p>
            <a:pPr lvl="0"/>
            <a:r>
              <a:rPr lang="en-US" altLang="ko-KR" dirty="0"/>
              <a:t>WINE</a:t>
            </a:r>
            <a:endParaRPr lang="ko-KR" altLang="en-US" dirty="0"/>
          </a:p>
        </p:txBody>
      </p:sp>
      <p:sp>
        <p:nvSpPr>
          <p:cNvPr id="28" name="텍스트 개체 틀 19">
            <a:extLst>
              <a:ext uri="{FF2B5EF4-FFF2-40B4-BE49-F238E27FC236}">
                <a16:creationId xmlns:a16="http://schemas.microsoft.com/office/drawing/2014/main" id="{F26D380A-B997-4869-B9EE-45C0002FA023}"/>
              </a:ext>
            </a:extLst>
          </p:cNvPr>
          <p:cNvSpPr>
            <a:spLocks noGrp="1"/>
          </p:cNvSpPr>
          <p:nvPr>
            <p:ph type="body" sz="quarter" idx="15" hasCustomPrompt="1"/>
          </p:nvPr>
        </p:nvSpPr>
        <p:spPr>
          <a:xfrm>
            <a:off x="6145801" y="-1510785"/>
            <a:ext cx="2121901" cy="342385"/>
          </a:xfrm>
        </p:spPr>
        <p:txBody>
          <a:bodyPr>
            <a:noAutofit/>
          </a:bodyPr>
          <a:lstStyle>
            <a:lvl1pPr marL="0" indent="0" algn="l" defTabSz="457200" rtl="0" eaLnBrk="1" latinLnBrk="0" hangingPunct="1">
              <a:buNone/>
              <a:defRPr lang="ko-KR" altLang="en-US" sz="1200" kern="1200" dirty="0" smtClean="0">
                <a:solidFill>
                  <a:schemeClr val="tx1"/>
                </a:solidFill>
                <a:latin typeface="Broadway" panose="04040905080B02020502" pitchFamily="82" charset="0"/>
                <a:ea typeface="나눔스퀘어 Bold" panose="020B0600000101010101" pitchFamily="50" charset="-127"/>
                <a:cs typeface="+mn-cs"/>
              </a:defRPr>
            </a:lvl1pPr>
            <a:lvl2pPr marL="0" indent="0" algn="ctr" defTabSz="457200" rtl="0" eaLnBrk="1" latinLnBrk="0" hangingPunct="1">
              <a:buNone/>
              <a:defRPr lang="ko-KR" altLang="en-US" sz="4400" kern="1200" dirty="0" smtClean="0">
                <a:solidFill>
                  <a:schemeClr val="lt1"/>
                </a:solidFill>
                <a:latin typeface="+mn-lt"/>
                <a:ea typeface="+mn-ea"/>
                <a:cs typeface="+mn-cs"/>
              </a:defRPr>
            </a:lvl2pPr>
            <a:lvl3pPr marL="0" indent="0" algn="ctr" defTabSz="457200" rtl="0" eaLnBrk="1" latinLnBrk="0" hangingPunct="1">
              <a:buNone/>
              <a:defRPr lang="ko-KR" altLang="en-US" sz="4400" kern="1200" dirty="0" smtClean="0">
                <a:solidFill>
                  <a:schemeClr val="lt1"/>
                </a:solidFill>
                <a:latin typeface="+mn-lt"/>
                <a:ea typeface="+mn-ea"/>
                <a:cs typeface="+mn-cs"/>
              </a:defRPr>
            </a:lvl3pPr>
            <a:lvl4pPr marL="0" algn="ctr" defTabSz="457200" rtl="0" eaLnBrk="1" latinLnBrk="0" hangingPunct="1">
              <a:defRPr lang="ko-KR" altLang="en-US" sz="4400" kern="1200" dirty="0" smtClean="0">
                <a:solidFill>
                  <a:schemeClr val="lt1"/>
                </a:solidFill>
                <a:latin typeface="+mn-lt"/>
                <a:ea typeface="+mn-ea"/>
                <a:cs typeface="+mn-cs"/>
              </a:defRPr>
            </a:lvl4pPr>
            <a:lvl5pPr marL="0" algn="ctr" defTabSz="457200" rtl="0" eaLnBrk="1" latinLnBrk="0" hangingPunct="1">
              <a:defRPr lang="ko-KR" altLang="en-US" sz="4400" kern="1200" dirty="0">
                <a:solidFill>
                  <a:schemeClr val="lt1"/>
                </a:solidFill>
                <a:latin typeface="+mn-lt"/>
                <a:ea typeface="+mn-ea"/>
                <a:cs typeface="+mn-cs"/>
              </a:defRPr>
            </a:lvl5pPr>
          </a:lstStyle>
          <a:p>
            <a:pPr lvl="0"/>
            <a:r>
              <a:rPr lang="en-US" altLang="ko-KR" dirty="0"/>
              <a:t>     </a:t>
            </a:r>
            <a:r>
              <a:rPr lang="en-US" altLang="ko-KR" dirty="0" err="1"/>
              <a:t>reless</a:t>
            </a:r>
            <a:r>
              <a:rPr lang="en-US" altLang="ko-KR" dirty="0"/>
              <a:t>       </a:t>
            </a:r>
            <a:r>
              <a:rPr lang="en-US" altLang="ko-KR" dirty="0" err="1"/>
              <a:t>tworks</a:t>
            </a:r>
            <a:r>
              <a:rPr lang="en-US" altLang="ko-KR" dirty="0"/>
              <a:t> Lab</a:t>
            </a:r>
            <a:endParaRPr lang="ko-KR" altLang="en-US" dirty="0"/>
          </a:p>
        </p:txBody>
      </p:sp>
      <p:sp>
        <p:nvSpPr>
          <p:cNvPr id="29" name="텍스트 개체 틀 19">
            <a:extLst>
              <a:ext uri="{FF2B5EF4-FFF2-40B4-BE49-F238E27FC236}">
                <a16:creationId xmlns:a16="http://schemas.microsoft.com/office/drawing/2014/main" id="{1E8F38B1-16E6-4CD5-A634-947C6B53CBFE}"/>
              </a:ext>
            </a:extLst>
          </p:cNvPr>
          <p:cNvSpPr>
            <a:spLocks noGrp="1"/>
          </p:cNvSpPr>
          <p:nvPr>
            <p:ph type="body" sz="quarter" idx="16" hasCustomPrompt="1"/>
          </p:nvPr>
        </p:nvSpPr>
        <p:spPr>
          <a:xfrm>
            <a:off x="6107701" y="-1510785"/>
            <a:ext cx="2121900" cy="342385"/>
          </a:xfrm>
        </p:spPr>
        <p:txBody>
          <a:bodyPr>
            <a:noAutofit/>
          </a:bodyPr>
          <a:lstStyle>
            <a:lvl1pPr marL="0" indent="0" algn="l" defTabSz="457200" rtl="0" eaLnBrk="1" latinLnBrk="0" hangingPunct="1">
              <a:buNone/>
              <a:defRPr lang="ko-KR" altLang="en-US" sz="1200" kern="1200" dirty="0" smtClean="0">
                <a:solidFill>
                  <a:srgbClr val="6F5DF4"/>
                </a:solidFill>
                <a:latin typeface="Broadway" panose="04040905080B02020502" pitchFamily="82" charset="0"/>
                <a:ea typeface="나눔스퀘어 Bold" panose="020B0600000101010101" pitchFamily="50" charset="-127"/>
                <a:cs typeface="+mn-cs"/>
              </a:defRPr>
            </a:lvl1pPr>
            <a:lvl2pPr marL="0" indent="0" algn="ctr" defTabSz="457200" rtl="0" eaLnBrk="1" latinLnBrk="0" hangingPunct="1">
              <a:buNone/>
              <a:defRPr lang="ko-KR" altLang="en-US" sz="4400" kern="1200" dirty="0" smtClean="0">
                <a:solidFill>
                  <a:schemeClr val="lt1"/>
                </a:solidFill>
                <a:latin typeface="+mn-lt"/>
                <a:ea typeface="+mn-ea"/>
                <a:cs typeface="+mn-cs"/>
              </a:defRPr>
            </a:lvl2pPr>
            <a:lvl3pPr marL="0" indent="0" algn="ctr" defTabSz="457200" rtl="0" eaLnBrk="1" latinLnBrk="0" hangingPunct="1">
              <a:buNone/>
              <a:defRPr lang="ko-KR" altLang="en-US" sz="4400" kern="1200" dirty="0" smtClean="0">
                <a:solidFill>
                  <a:schemeClr val="lt1"/>
                </a:solidFill>
                <a:latin typeface="+mn-lt"/>
                <a:ea typeface="+mn-ea"/>
                <a:cs typeface="+mn-cs"/>
              </a:defRPr>
            </a:lvl3pPr>
            <a:lvl4pPr marL="0" algn="ctr" defTabSz="457200" rtl="0" eaLnBrk="1" latinLnBrk="0" hangingPunct="1">
              <a:defRPr lang="ko-KR" altLang="en-US" sz="4400" kern="1200" dirty="0" smtClean="0">
                <a:solidFill>
                  <a:schemeClr val="lt1"/>
                </a:solidFill>
                <a:latin typeface="+mn-lt"/>
                <a:ea typeface="+mn-ea"/>
                <a:cs typeface="+mn-cs"/>
              </a:defRPr>
            </a:lvl4pPr>
            <a:lvl5pPr marL="0" algn="ctr" defTabSz="457200" rtl="0" eaLnBrk="1" latinLnBrk="0" hangingPunct="1">
              <a:defRPr lang="ko-KR" altLang="en-US" sz="4400" kern="1200" dirty="0">
                <a:solidFill>
                  <a:schemeClr val="lt1"/>
                </a:solidFill>
                <a:latin typeface="+mn-lt"/>
                <a:ea typeface="+mn-ea"/>
                <a:cs typeface="+mn-cs"/>
              </a:defRPr>
            </a:lvl5pPr>
          </a:lstStyle>
          <a:p>
            <a:pPr lvl="0"/>
            <a:r>
              <a:rPr lang="en-US" altLang="ko-KR" dirty="0"/>
              <a:t>Wi              Ne</a:t>
            </a:r>
            <a:endParaRPr lang="ko-KR" altLang="en-US" dirty="0"/>
          </a:p>
        </p:txBody>
      </p:sp>
      <p:pic>
        <p:nvPicPr>
          <p:cNvPr id="34" name="그림 33">
            <a:extLst>
              <a:ext uri="{FF2B5EF4-FFF2-40B4-BE49-F238E27FC236}">
                <a16:creationId xmlns:a16="http://schemas.microsoft.com/office/drawing/2014/main" id="{E3D0E711-5E18-4BB2-868D-6CE2F4B7F1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599" y="4844942"/>
            <a:ext cx="866147" cy="831957"/>
          </a:xfrm>
          <a:prstGeom prst="rect">
            <a:avLst/>
          </a:prstGeom>
        </p:spPr>
      </p:pic>
      <p:pic>
        <p:nvPicPr>
          <p:cNvPr id="3" name="그림 2">
            <a:extLst>
              <a:ext uri="{FF2B5EF4-FFF2-40B4-BE49-F238E27FC236}">
                <a16:creationId xmlns:a16="http://schemas.microsoft.com/office/drawing/2014/main" id="{E96D296C-5CD8-EE7D-7656-2A8D69923706}"/>
              </a:ext>
            </a:extLst>
          </p:cNvPr>
          <p:cNvPicPr>
            <a:picLocks noChangeAspect="1"/>
          </p:cNvPicPr>
          <p:nvPr userDrawn="1"/>
        </p:nvPicPr>
        <p:blipFill>
          <a:blip r:embed="rId3"/>
          <a:stretch>
            <a:fillRect/>
          </a:stretch>
        </p:blipFill>
        <p:spPr>
          <a:xfrm>
            <a:off x="7351776" y="-1691"/>
            <a:ext cx="1792224" cy="669359"/>
          </a:xfrm>
          <a:prstGeom prst="rect">
            <a:avLst/>
          </a:prstGeom>
        </p:spPr>
      </p:pic>
    </p:spTree>
    <p:extLst>
      <p:ext uri="{BB962C8B-B14F-4D97-AF65-F5344CB8AC3E}">
        <p14:creationId xmlns:p14="http://schemas.microsoft.com/office/powerpoint/2010/main" val="18372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865C3385-F39B-4E89-9403-BF68D0A0722D}"/>
              </a:ext>
            </a:extLst>
          </p:cNvPr>
          <p:cNvGrpSpPr/>
          <p:nvPr userDrawn="1"/>
        </p:nvGrpSpPr>
        <p:grpSpPr>
          <a:xfrm>
            <a:off x="354857" y="98234"/>
            <a:ext cx="1669665" cy="464820"/>
            <a:chOff x="354857" y="98234"/>
            <a:chExt cx="1669665" cy="464820"/>
          </a:xfrm>
          <a:solidFill>
            <a:srgbClr val="0264A6"/>
          </a:solidFill>
        </p:grpSpPr>
        <p:sp>
          <p:nvSpPr>
            <p:cNvPr id="12" name="화살표: 갈매기형 수장 11">
              <a:extLst>
                <a:ext uri="{FF2B5EF4-FFF2-40B4-BE49-F238E27FC236}">
                  <a16:creationId xmlns:a16="http://schemas.microsoft.com/office/drawing/2014/main" id="{3C65B608-EEC8-45DD-B799-4253D5AC231C}"/>
                </a:ext>
              </a:extLst>
            </p:cNvPr>
            <p:cNvSpPr/>
            <p:nvPr userDrawn="1"/>
          </p:nvSpPr>
          <p:spPr>
            <a:xfrm>
              <a:off x="1559702" y="98234"/>
              <a:ext cx="464820" cy="46482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 name="화살표: 오각형 12">
              <a:extLst>
                <a:ext uri="{FF2B5EF4-FFF2-40B4-BE49-F238E27FC236}">
                  <a16:creationId xmlns:a16="http://schemas.microsoft.com/office/drawing/2014/main" id="{2D86F22E-6DE7-4B01-969C-C810AEB1906F}"/>
                </a:ext>
              </a:extLst>
            </p:cNvPr>
            <p:cNvSpPr/>
            <p:nvPr userDrawn="1"/>
          </p:nvSpPr>
          <p:spPr>
            <a:xfrm>
              <a:off x="354857" y="98234"/>
              <a:ext cx="1588243" cy="46482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직사각형 8">
            <a:extLst>
              <a:ext uri="{FF2B5EF4-FFF2-40B4-BE49-F238E27FC236}">
                <a16:creationId xmlns:a16="http://schemas.microsoft.com/office/drawing/2014/main" id="{C8E39B2C-EB31-49BC-83FC-3D4043770DCB}"/>
              </a:ext>
            </a:extLst>
          </p:cNvPr>
          <p:cNvSpPr/>
          <p:nvPr userDrawn="1"/>
        </p:nvSpPr>
        <p:spPr>
          <a:xfrm>
            <a:off x="0" y="5610225"/>
            <a:ext cx="9144000" cy="104775"/>
          </a:xfrm>
          <a:prstGeom prst="rect">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제목 21">
            <a:extLst>
              <a:ext uri="{FF2B5EF4-FFF2-40B4-BE49-F238E27FC236}">
                <a16:creationId xmlns:a16="http://schemas.microsoft.com/office/drawing/2014/main" id="{F5F3EBBC-A7DD-4920-B350-16BBC7B73160}"/>
              </a:ext>
            </a:extLst>
          </p:cNvPr>
          <p:cNvSpPr>
            <a:spLocks noGrp="1"/>
          </p:cNvSpPr>
          <p:nvPr>
            <p:ph type="title"/>
          </p:nvPr>
        </p:nvSpPr>
        <p:spPr>
          <a:xfrm>
            <a:off x="2024522" y="103764"/>
            <a:ext cx="6761668" cy="453761"/>
          </a:xfrm>
        </p:spPr>
        <p:txBody>
          <a:bodyPr>
            <a:normAutofit/>
          </a:bodyPr>
          <a:lstStyle>
            <a:lvl1pPr algn="r">
              <a:defRPr sz="2400">
                <a:solidFill>
                  <a:srgbClr val="014D81"/>
                </a:solidFill>
                <a:effectLst/>
                <a:latin typeface="나눔스퀘어 Bold" panose="020B0600000101010101" pitchFamily="50" charset="-127"/>
                <a:ea typeface="나눔스퀘어 Bold" panose="020B0600000101010101" pitchFamily="50" charset="-127"/>
              </a:defRPr>
            </a:lvl1pPr>
          </a:lstStyle>
          <a:p>
            <a:r>
              <a:rPr lang="ko-KR" altLang="en-US" dirty="0"/>
              <a:t>마스터 제목 스타일 편집</a:t>
            </a:r>
          </a:p>
        </p:txBody>
      </p:sp>
      <p:cxnSp>
        <p:nvCxnSpPr>
          <p:cNvPr id="16" name="직선 연결선 15">
            <a:extLst>
              <a:ext uri="{FF2B5EF4-FFF2-40B4-BE49-F238E27FC236}">
                <a16:creationId xmlns:a16="http://schemas.microsoft.com/office/drawing/2014/main" id="{8FF70A08-5E9A-4366-A355-41CE5AB66BA0}"/>
              </a:ext>
            </a:extLst>
          </p:cNvPr>
          <p:cNvCxnSpPr>
            <a:cxnSpLocks/>
          </p:cNvCxnSpPr>
          <p:nvPr userDrawn="1"/>
        </p:nvCxnSpPr>
        <p:spPr>
          <a:xfrm>
            <a:off x="354858" y="632460"/>
            <a:ext cx="8434284" cy="0"/>
          </a:xfrm>
          <a:prstGeom prst="line">
            <a:avLst/>
          </a:prstGeom>
          <a:ln w="38100">
            <a:solidFill>
              <a:srgbClr val="47C6A3"/>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166B31EB-371B-42B6-BED2-79BE9A394CC8}"/>
              </a:ext>
            </a:extLst>
          </p:cNvPr>
          <p:cNvCxnSpPr>
            <a:cxnSpLocks/>
          </p:cNvCxnSpPr>
          <p:nvPr userDrawn="1"/>
        </p:nvCxnSpPr>
        <p:spPr>
          <a:xfrm>
            <a:off x="357811" y="636647"/>
            <a:ext cx="8434284"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텍스트 개체 틀 17">
            <a:extLst>
              <a:ext uri="{FF2B5EF4-FFF2-40B4-BE49-F238E27FC236}">
                <a16:creationId xmlns:a16="http://schemas.microsoft.com/office/drawing/2014/main" id="{10DB2EDB-7A20-408A-8AB4-ED8A38376D42}"/>
              </a:ext>
            </a:extLst>
          </p:cNvPr>
          <p:cNvSpPr>
            <a:spLocks noGrp="1"/>
          </p:cNvSpPr>
          <p:nvPr>
            <p:ph type="body" sz="quarter" idx="13"/>
          </p:nvPr>
        </p:nvSpPr>
        <p:spPr>
          <a:xfrm>
            <a:off x="357188" y="150811"/>
            <a:ext cx="1338989" cy="371110"/>
          </a:xfrm>
        </p:spPr>
        <p:txBody>
          <a:bodyPr>
            <a:normAutofit/>
          </a:bodyPr>
          <a:lstStyle>
            <a:lvl1pPr marL="0" indent="0" algn="l">
              <a:buNone/>
              <a:defRPr sz="2000">
                <a:solidFill>
                  <a:schemeClr val="bg1"/>
                </a:solidFill>
                <a:effectLst/>
                <a:latin typeface="나눔스퀘어 Bold" panose="020B0600000101010101" pitchFamily="50" charset="-127"/>
                <a:ea typeface="나눔스퀘어 Bold" panose="020B0600000101010101" pitchFamily="50" charset="-127"/>
              </a:defRPr>
            </a:lvl1pPr>
          </a:lstStyle>
          <a:p>
            <a:pPr lvl="0"/>
            <a:endParaRPr lang="ko-KR" altLang="en-US" dirty="0"/>
          </a:p>
        </p:txBody>
      </p:sp>
      <p:pic>
        <p:nvPicPr>
          <p:cNvPr id="14" name="그림 13">
            <a:extLst>
              <a:ext uri="{FF2B5EF4-FFF2-40B4-BE49-F238E27FC236}">
                <a16:creationId xmlns:a16="http://schemas.microsoft.com/office/drawing/2014/main" id="{4E4EF06A-4624-4B44-A6DF-94D3DE552D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09693"/>
            <a:ext cx="719956" cy="691537"/>
          </a:xfrm>
          <a:prstGeom prst="rect">
            <a:avLst/>
          </a:prstGeom>
        </p:spPr>
      </p:pic>
      <p:sp>
        <p:nvSpPr>
          <p:cNvPr id="7" name="슬라이드 번호 개체 틀 6">
            <a:extLst>
              <a:ext uri="{FF2B5EF4-FFF2-40B4-BE49-F238E27FC236}">
                <a16:creationId xmlns:a16="http://schemas.microsoft.com/office/drawing/2014/main" id="{EFB19AF1-AD15-4630-ACB2-05E8EF9455FA}"/>
              </a:ext>
            </a:extLst>
          </p:cNvPr>
          <p:cNvSpPr>
            <a:spLocks noGrp="1"/>
          </p:cNvSpPr>
          <p:nvPr>
            <p:ph type="sldNum" sz="quarter" idx="16"/>
          </p:nvPr>
        </p:nvSpPr>
        <p:spPr>
          <a:xfrm>
            <a:off x="3347956" y="5601230"/>
            <a:ext cx="2057400" cy="113770"/>
          </a:xfrm>
        </p:spPr>
        <p:txBody>
          <a:bodyPr/>
          <a:lstStyle>
            <a:lvl1pPr>
              <a:defRPr>
                <a:solidFill>
                  <a:schemeClr val="bg1"/>
                </a:solidFill>
              </a:defRPr>
            </a:lvl1pPr>
          </a:lstStyle>
          <a:p>
            <a:pPr algn="ctr"/>
            <a:fld id="{E0BE2A3F-C052-4E79-9FF4-673D7A46190F}" type="slidenum">
              <a:rPr lang="ko-KR" altLang="en-US" smtClean="0"/>
              <a:pPr algn="ctr"/>
              <a:t>‹#›</a:t>
            </a:fld>
            <a:endParaRPr lang="ko-KR" altLang="en-US" dirty="0"/>
          </a:p>
        </p:txBody>
      </p:sp>
      <p:pic>
        <p:nvPicPr>
          <p:cNvPr id="17" name="그림 16">
            <a:extLst>
              <a:ext uri="{FF2B5EF4-FFF2-40B4-BE49-F238E27FC236}">
                <a16:creationId xmlns:a16="http://schemas.microsoft.com/office/drawing/2014/main" id="{FAD5F43C-48DE-925E-FB36-87878A52BF46}"/>
              </a:ext>
            </a:extLst>
          </p:cNvPr>
          <p:cNvPicPr>
            <a:picLocks noChangeAspect="1"/>
          </p:cNvPicPr>
          <p:nvPr userDrawn="1"/>
        </p:nvPicPr>
        <p:blipFill>
          <a:blip r:embed="rId3"/>
          <a:stretch>
            <a:fillRect/>
          </a:stretch>
        </p:blipFill>
        <p:spPr>
          <a:xfrm>
            <a:off x="7662672" y="5056979"/>
            <a:ext cx="1481328" cy="553246"/>
          </a:xfrm>
          <a:prstGeom prst="rect">
            <a:avLst/>
          </a:prstGeom>
        </p:spPr>
      </p:pic>
    </p:spTree>
    <p:extLst>
      <p:ext uri="{BB962C8B-B14F-4D97-AF65-F5344CB8AC3E}">
        <p14:creationId xmlns:p14="http://schemas.microsoft.com/office/powerpoint/2010/main" val="2358023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41883E0A-1138-4BA5-9750-EC245AD157C4}" type="datetime1">
              <a:rPr lang="ko-KR" altLang="en-US" smtClean="0"/>
              <a:t>2023-11-21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499A5873-269F-4350-B3E3-151BA271622E}" type="slidenum">
              <a:rPr lang="ko-KR" altLang="en-US" smtClean="0"/>
              <a:t>‹#›</a:t>
            </a:fld>
            <a:endParaRPr lang="ko-KR" altLang="en-US"/>
          </a:p>
        </p:txBody>
      </p:sp>
    </p:spTree>
    <p:extLst>
      <p:ext uri="{BB962C8B-B14F-4D97-AF65-F5344CB8AC3E}">
        <p14:creationId xmlns:p14="http://schemas.microsoft.com/office/powerpoint/2010/main" val="77676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7346412E-993F-4361-9610-43DC7C3E6127}" type="datetime1">
              <a:rPr lang="ko-KR" altLang="en-US" smtClean="0"/>
              <a:t>2023-11-21</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499A5873-269F-4350-B3E3-151BA271622E}" type="slidenum">
              <a:rPr lang="ko-KR" altLang="en-US" smtClean="0"/>
              <a:t>‹#›</a:t>
            </a:fld>
            <a:endParaRPr lang="ko-KR" altLang="en-US"/>
          </a:p>
        </p:txBody>
      </p:sp>
      <p:sp>
        <p:nvSpPr>
          <p:cNvPr id="7" name="직사각형 6">
            <a:extLst>
              <a:ext uri="{FF2B5EF4-FFF2-40B4-BE49-F238E27FC236}">
                <a16:creationId xmlns:a16="http://schemas.microsoft.com/office/drawing/2014/main" id="{F0C47992-4864-42F6-8C71-72E6CE1B8421}"/>
              </a:ext>
            </a:extLst>
          </p:cNvPr>
          <p:cNvSpPr/>
          <p:nvPr userDrawn="1"/>
        </p:nvSpPr>
        <p:spPr>
          <a:xfrm>
            <a:off x="0" y="5610225"/>
            <a:ext cx="9144000" cy="104775"/>
          </a:xfrm>
          <a:prstGeom prst="rect">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0259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AA4D9C-4C69-4AA1-B699-8451DAF6F755}" type="datetime1">
              <a:rPr lang="ko-KR" altLang="en-US" smtClean="0"/>
              <a:t>2023-11-21</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499A5873-269F-4350-B3E3-151BA271622E}" type="slidenum">
              <a:rPr lang="ko-KR" altLang="en-US" smtClean="0"/>
              <a:t>‹#›</a:t>
            </a:fld>
            <a:endParaRPr lang="ko-KR" altLang="en-US"/>
          </a:p>
        </p:txBody>
      </p:sp>
    </p:spTree>
    <p:extLst>
      <p:ext uri="{BB962C8B-B14F-4D97-AF65-F5344CB8AC3E}">
        <p14:creationId xmlns:p14="http://schemas.microsoft.com/office/powerpoint/2010/main" val="2961354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9914031D-7EFA-45C0-B315-FA7F34FDD8EB}" type="datetime1">
              <a:rPr lang="ko-KR" altLang="en-US" smtClean="0"/>
              <a:t>2023-11-21</a:t>
            </a:fld>
            <a:endParaRPr lang="ko-KR"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99A5873-269F-4350-B3E3-151BA271622E}" type="slidenum">
              <a:rPr lang="ko-KR" altLang="en-US" smtClean="0"/>
              <a:t>‹#›</a:t>
            </a:fld>
            <a:endParaRPr lang="ko-KR" altLang="en-US"/>
          </a:p>
        </p:txBody>
      </p:sp>
    </p:spTree>
    <p:extLst>
      <p:ext uri="{BB962C8B-B14F-4D97-AF65-F5344CB8AC3E}">
        <p14:creationId xmlns:p14="http://schemas.microsoft.com/office/powerpoint/2010/main" val="26915690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2" r:id="rId3"/>
    <p:sldLayoutId id="2147483664" r:id="rId4"/>
    <p:sldLayoutId id="2147483666" r:id="rId5"/>
    <p:sldLayoutId id="2147483667" r:id="rId6"/>
  </p:sldLayoutIdLst>
  <p:hf hdr="0" ftr="0" dt="0"/>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FE12-F401-4270-9B91-6A30252101D5}"/>
              </a:ext>
            </a:extLst>
          </p:cNvPr>
          <p:cNvSpPr txBox="1"/>
          <p:nvPr/>
        </p:nvSpPr>
        <p:spPr>
          <a:xfrm>
            <a:off x="763857" y="1462152"/>
            <a:ext cx="6618250" cy="492443"/>
          </a:xfrm>
          <a:prstGeom prst="rect">
            <a:avLst/>
          </a:prstGeom>
          <a:noFill/>
        </p:spPr>
        <p:txBody>
          <a:bodyPr wrap="square" rtlCol="0">
            <a:spAutoFit/>
          </a:bodyPr>
          <a:lstStyle/>
          <a:p>
            <a:r>
              <a:rPr lang="en-US" altLang="ko-KR" sz="2600" dirty="0">
                <a:latin typeface="Calibri" panose="020F0502020204030204" pitchFamily="34" charset="0"/>
                <a:cs typeface="Calibri" panose="020F0502020204030204" pitchFamily="34" charset="0"/>
              </a:rPr>
              <a:t>YOLOv8 Object Detection: INTRODUCTION</a:t>
            </a:r>
            <a:endParaRPr lang="en-US" sz="26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07BB64AF-DC94-4912-AC3E-43EE814F77BD}"/>
              </a:ext>
            </a:extLst>
          </p:cNvPr>
          <p:cNvSpPr txBox="1"/>
          <p:nvPr/>
        </p:nvSpPr>
        <p:spPr>
          <a:xfrm>
            <a:off x="763856" y="2757552"/>
            <a:ext cx="7348655" cy="2246769"/>
          </a:xfrm>
          <a:prstGeom prst="rect">
            <a:avLst/>
          </a:prstGeom>
          <a:noFill/>
        </p:spPr>
        <p:txBody>
          <a:bodyPr wrap="square" rtlCol="0">
            <a:spAutoFit/>
          </a:bodyPr>
          <a:lstStyle/>
          <a:p>
            <a:pPr algn="ctr"/>
            <a:r>
              <a:rPr lang="en-US" altLang="ko-KR" sz="2000" dirty="0">
                <a:latin typeface="Calibri" panose="020F0502020204030204" pitchFamily="34" charset="0"/>
                <a:cs typeface="Calibri" panose="020F0502020204030204" pitchFamily="34" charset="0"/>
              </a:rPr>
              <a:t>Wireless Artificial Intelligence (WAI) Lab</a:t>
            </a:r>
          </a:p>
          <a:p>
            <a:pPr algn="ctr"/>
            <a:r>
              <a:rPr lang="en-US" sz="2000" dirty="0">
                <a:latin typeface="Calibri" panose="020F0502020204030204" pitchFamily="34" charset="0"/>
                <a:cs typeface="Calibri" panose="020F0502020204030204" pitchFamily="34" charset="0"/>
              </a:rPr>
              <a:t>Doan Hieu Nguyen</a:t>
            </a:r>
          </a:p>
          <a:p>
            <a:pPr algn="ctr"/>
            <a:endParaRPr lang="en-US" sz="2000" dirty="0">
              <a:latin typeface="Calibri" panose="020F0502020204030204" pitchFamily="34" charset="0"/>
              <a:cs typeface="Calibri" panose="020F0502020204030204" pitchFamily="34" charset="0"/>
            </a:endParaRPr>
          </a:p>
          <a:p>
            <a:pPr algn="ctr"/>
            <a:r>
              <a:rPr lang="en-US" sz="2000" dirty="0">
                <a:latin typeface="Calibri" panose="020F0502020204030204" pitchFamily="34" charset="0"/>
                <a:cs typeface="Calibri" panose="020F0502020204030204" pitchFamily="34" charset="0"/>
              </a:rPr>
              <a:t>Subject: </a:t>
            </a:r>
            <a:r>
              <a:rPr lang="en-US" dirty="0"/>
              <a:t>Deep learning for computer vision</a:t>
            </a:r>
            <a:endParaRPr lang="en-US" sz="2000" dirty="0">
              <a:latin typeface="Calibri" panose="020F0502020204030204" pitchFamily="34" charset="0"/>
              <a:cs typeface="Calibri" panose="020F0502020204030204" pitchFamily="34" charset="0"/>
            </a:endParaRPr>
          </a:p>
          <a:p>
            <a:pPr algn="ctr"/>
            <a:r>
              <a:rPr lang="en-US" sz="2000" dirty="0">
                <a:latin typeface="Calibri" panose="020F0502020204030204" pitchFamily="34" charset="0"/>
                <a:cs typeface="Calibri" panose="020F0502020204030204" pitchFamily="34" charset="0"/>
              </a:rPr>
              <a:t>Mentor: Prof. </a:t>
            </a:r>
            <a:r>
              <a:rPr lang="en-US" sz="2000" dirty="0" err="1">
                <a:latin typeface="Calibri" panose="020F0502020204030204" pitchFamily="34" charset="0"/>
                <a:cs typeface="Calibri" panose="020F0502020204030204" pitchFamily="34" charset="0"/>
              </a:rPr>
              <a:t>DoHoon</a:t>
            </a:r>
            <a:r>
              <a:rPr lang="en-US" sz="2000" dirty="0">
                <a:latin typeface="Calibri" panose="020F0502020204030204" pitchFamily="34" charset="0"/>
                <a:cs typeface="Calibri" panose="020F0502020204030204" pitchFamily="34" charset="0"/>
              </a:rPr>
              <a:t> Lee</a:t>
            </a:r>
          </a:p>
          <a:p>
            <a:pPr algn="ctr"/>
            <a:endParaRPr lang="en-US" sz="2000" dirty="0">
              <a:latin typeface="Calibri" panose="020F0502020204030204" pitchFamily="34" charset="0"/>
              <a:cs typeface="Calibri" panose="020F0502020204030204" pitchFamily="34" charset="0"/>
            </a:endParaRPr>
          </a:p>
          <a:p>
            <a:pPr algn="ctr"/>
            <a:r>
              <a:rPr lang="en-US" sz="2000" dirty="0">
                <a:latin typeface="Calibri" panose="020F0502020204030204" pitchFamily="34" charset="0"/>
                <a:cs typeface="Calibri" panose="020F0502020204030204" pitchFamily="34" charset="0"/>
              </a:rPr>
              <a:t>Wednesday, 22</a:t>
            </a:r>
            <a:r>
              <a:rPr lang="en-US" sz="2000" baseline="30000" dirty="0">
                <a:latin typeface="Calibri" panose="020F0502020204030204" pitchFamily="34" charset="0"/>
                <a:cs typeface="Calibri" panose="020F0502020204030204" pitchFamily="34" charset="0"/>
              </a:rPr>
              <a:t>nd</a:t>
            </a:r>
            <a:r>
              <a:rPr lang="en-US" sz="2000" dirty="0">
                <a:latin typeface="Calibri" panose="020F0502020204030204" pitchFamily="34" charset="0"/>
                <a:cs typeface="Calibri" panose="020F0502020204030204" pitchFamily="34" charset="0"/>
              </a:rPr>
              <a:t> November 2023</a:t>
            </a:r>
          </a:p>
        </p:txBody>
      </p:sp>
    </p:spTree>
    <p:extLst>
      <p:ext uri="{BB962C8B-B14F-4D97-AF65-F5344CB8AC3E}">
        <p14:creationId xmlns:p14="http://schemas.microsoft.com/office/powerpoint/2010/main" val="27036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YOLOv8</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Architecture</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10</a:t>
            </a:fld>
            <a:endParaRPr lang="ko-KR" alt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6709E-BE72-4D37-8308-68BC074261F5}"/>
              </a:ext>
            </a:extLst>
          </p:cNvPr>
          <p:cNvSpPr txBox="1"/>
          <p:nvPr/>
        </p:nvSpPr>
        <p:spPr>
          <a:xfrm>
            <a:off x="543886" y="1319164"/>
            <a:ext cx="4483531"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Anchor-free</a:t>
            </a:r>
          </a:p>
        </p:txBody>
      </p:sp>
      <p:sp>
        <p:nvSpPr>
          <p:cNvPr id="14" name="TextBox 13">
            <a:extLst>
              <a:ext uri="{FF2B5EF4-FFF2-40B4-BE49-F238E27FC236}">
                <a16:creationId xmlns:a16="http://schemas.microsoft.com/office/drawing/2014/main" id="{FD9C5E4A-A665-405B-BCFF-CE9C9FFDDB64}"/>
              </a:ext>
            </a:extLst>
          </p:cNvPr>
          <p:cNvSpPr txBox="1"/>
          <p:nvPr/>
        </p:nvSpPr>
        <p:spPr>
          <a:xfrm>
            <a:off x="543886" y="1847957"/>
            <a:ext cx="4667306"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Predicting fewer boxes</a:t>
            </a:r>
          </a:p>
        </p:txBody>
      </p:sp>
      <p:sp>
        <p:nvSpPr>
          <p:cNvPr id="20" name="TextBox 19">
            <a:extLst>
              <a:ext uri="{FF2B5EF4-FFF2-40B4-BE49-F238E27FC236}">
                <a16:creationId xmlns:a16="http://schemas.microsoft.com/office/drawing/2014/main" id="{3761F7FB-B4EF-412C-A703-9A7CE7FD84C1}"/>
              </a:ext>
            </a:extLst>
          </p:cNvPr>
          <p:cNvSpPr txBox="1"/>
          <p:nvPr/>
        </p:nvSpPr>
        <p:spPr>
          <a:xfrm>
            <a:off x="543886" y="2376750"/>
            <a:ext cx="3894949" cy="646331"/>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Faster Non-maximum Suppression process</a:t>
            </a:r>
          </a:p>
        </p:txBody>
      </p:sp>
      <p:sp>
        <p:nvSpPr>
          <p:cNvPr id="21" name="TextBox 20">
            <a:extLst>
              <a:ext uri="{FF2B5EF4-FFF2-40B4-BE49-F238E27FC236}">
                <a16:creationId xmlns:a16="http://schemas.microsoft.com/office/drawing/2014/main" id="{2D4002E6-EC31-4A1E-9EF7-4A729DE19F49}"/>
              </a:ext>
            </a:extLst>
          </p:cNvPr>
          <p:cNvSpPr txBox="1"/>
          <p:nvPr/>
        </p:nvSpPr>
        <p:spPr>
          <a:xfrm>
            <a:off x="545060" y="3182542"/>
            <a:ext cx="3628619" cy="923330"/>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Mosaic augmentation is used for training progress but it is disable for last ten epochs</a:t>
            </a:r>
          </a:p>
        </p:txBody>
      </p:sp>
      <p:pic>
        <p:nvPicPr>
          <p:cNvPr id="5122" name="Picture 2" descr="https://user-images.githubusercontent.com/27466624/222869864-1955f054-aa6d-4a80-aed3-92f30af28849.jpg">
            <a:extLst>
              <a:ext uri="{FF2B5EF4-FFF2-40B4-BE49-F238E27FC236}">
                <a16:creationId xmlns:a16="http://schemas.microsoft.com/office/drawing/2014/main" id="{5E254DA6-288C-44AD-82AF-44F88F9AD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60265"/>
            <a:ext cx="4355776" cy="378854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3698E36-0CEF-457E-A7D7-BA61D81EB1C5}"/>
              </a:ext>
            </a:extLst>
          </p:cNvPr>
          <p:cNvSpPr txBox="1"/>
          <p:nvPr/>
        </p:nvSpPr>
        <p:spPr>
          <a:xfrm>
            <a:off x="543886" y="4265333"/>
            <a:ext cx="3628619"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New loss function</a:t>
            </a:r>
          </a:p>
        </p:txBody>
      </p:sp>
    </p:spTree>
    <p:extLst>
      <p:ext uri="{BB962C8B-B14F-4D97-AF65-F5344CB8AC3E}">
        <p14:creationId xmlns:p14="http://schemas.microsoft.com/office/powerpoint/2010/main" val="90683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YOLOv8</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Anchor-Free Detection</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11</a:t>
            </a:fld>
            <a:endParaRPr lang="ko-KR" altLang="en-US" dirty="0">
              <a:latin typeface="Calibri" panose="020F0502020204030204" pitchFamily="34" charset="0"/>
              <a:cs typeface="Calibri" panose="020F0502020204030204" pitchFamily="34" charset="0"/>
            </a:endParaRPr>
          </a:p>
        </p:txBody>
      </p:sp>
      <p:grpSp>
        <p:nvGrpSpPr>
          <p:cNvPr id="10" name="그룹 14">
            <a:extLst>
              <a:ext uri="{FF2B5EF4-FFF2-40B4-BE49-F238E27FC236}">
                <a16:creationId xmlns:a16="http://schemas.microsoft.com/office/drawing/2014/main" id="{76FE5342-E8CC-4841-8A17-898D43BEAF03}"/>
              </a:ext>
            </a:extLst>
          </p:cNvPr>
          <p:cNvGrpSpPr/>
          <p:nvPr/>
        </p:nvGrpSpPr>
        <p:grpSpPr>
          <a:xfrm>
            <a:off x="255574" y="3204324"/>
            <a:ext cx="8479055" cy="440056"/>
            <a:chOff x="255574" y="740182"/>
            <a:chExt cx="8479055" cy="440056"/>
          </a:xfrm>
        </p:grpSpPr>
        <p:sp>
          <p:nvSpPr>
            <p:cNvPr id="11" name="TextBox 10">
              <a:extLst>
                <a:ext uri="{FF2B5EF4-FFF2-40B4-BE49-F238E27FC236}">
                  <a16:creationId xmlns:a16="http://schemas.microsoft.com/office/drawing/2014/main" id="{5D142FDC-D4AB-4794-BFFD-51AE62142F0B}"/>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Mosaic Augmentation</a:t>
              </a:r>
            </a:p>
          </p:txBody>
        </p:sp>
        <p:grpSp>
          <p:nvGrpSpPr>
            <p:cNvPr id="12" name="그룹 16">
              <a:extLst>
                <a:ext uri="{FF2B5EF4-FFF2-40B4-BE49-F238E27FC236}">
                  <a16:creationId xmlns:a16="http://schemas.microsoft.com/office/drawing/2014/main" id="{F808A0B4-AB5B-4A0C-AA7A-20F4B7A6437E}"/>
                </a:ext>
              </a:extLst>
            </p:cNvPr>
            <p:cNvGrpSpPr/>
            <p:nvPr/>
          </p:nvGrpSpPr>
          <p:grpSpPr>
            <a:xfrm>
              <a:off x="255574" y="740182"/>
              <a:ext cx="582586" cy="440056"/>
              <a:chOff x="255574" y="740182"/>
              <a:chExt cx="582586" cy="440056"/>
            </a:xfrm>
          </p:grpSpPr>
          <p:sp>
            <p:nvSpPr>
              <p:cNvPr id="13" name="육각형 17">
                <a:extLst>
                  <a:ext uri="{FF2B5EF4-FFF2-40B4-BE49-F238E27FC236}">
                    <a16:creationId xmlns:a16="http://schemas.microsoft.com/office/drawing/2014/main" id="{A2185256-9AEA-42FD-9508-AF0DE727A480}"/>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46E3AC55-DB25-4A3D-ABB3-89E73602C846}"/>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pic>
        <p:nvPicPr>
          <p:cNvPr id="8196" name="Picture 4" descr="https://api.wandb.ai/files/mukilan/images/projects/37545819/94e962db.png">
            <a:extLst>
              <a:ext uri="{FF2B5EF4-FFF2-40B4-BE49-F238E27FC236}">
                <a16:creationId xmlns:a16="http://schemas.microsoft.com/office/drawing/2014/main" id="{81129DDD-0F7C-499F-A261-ED37559FA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67" y="1207494"/>
            <a:ext cx="2012392" cy="201239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api.wandb.ai/files/mukilan/images/projects/37545819/ff67fd18.png">
            <a:extLst>
              <a:ext uri="{FF2B5EF4-FFF2-40B4-BE49-F238E27FC236}">
                <a16:creationId xmlns:a16="http://schemas.microsoft.com/office/drawing/2014/main" id="{AACDA941-AE53-402A-85E9-0264B0C41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2428" y="1242519"/>
            <a:ext cx="2816287" cy="20334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C0287B-1CD1-4550-BEE5-EFD18168A6B4}"/>
              </a:ext>
            </a:extLst>
          </p:cNvPr>
          <p:cNvSpPr txBox="1"/>
          <p:nvPr/>
        </p:nvSpPr>
        <p:spPr>
          <a:xfrm>
            <a:off x="5701884" y="1251610"/>
            <a:ext cx="240174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Anchor boxes detection</a:t>
            </a:r>
          </a:p>
        </p:txBody>
      </p:sp>
      <p:pic>
        <p:nvPicPr>
          <p:cNvPr id="8200" name="Picture 8" descr="https://api.wandb.ai/files/mukilan/images/projects/37545819/17bc2123.png">
            <a:extLst>
              <a:ext uri="{FF2B5EF4-FFF2-40B4-BE49-F238E27FC236}">
                <a16:creationId xmlns:a16="http://schemas.microsoft.com/office/drawing/2014/main" id="{FD8486F9-4774-435C-BE3B-C81822DA2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3878" y="3449265"/>
            <a:ext cx="4277759" cy="207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369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YOLOv8</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Enhancements</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12</a:t>
            </a:fld>
            <a:endParaRPr lang="ko-KR" altLang="en-US" dirty="0">
              <a:latin typeface="Calibri" panose="020F0502020204030204" pitchFamily="34" charset="0"/>
              <a:cs typeface="Calibri" panose="020F0502020204030204" pitchFamily="34" charset="0"/>
            </a:endParaRPr>
          </a:p>
        </p:txBody>
      </p:sp>
      <p:pic>
        <p:nvPicPr>
          <p:cNvPr id="7170" name="Picture 2" descr="https://api.wandb.ai/files/mukilan/images/projects/37545819/56bd3724.png">
            <a:extLst>
              <a:ext uri="{FF2B5EF4-FFF2-40B4-BE49-F238E27FC236}">
                <a16:creationId xmlns:a16="http://schemas.microsoft.com/office/drawing/2014/main" id="{3E361A4F-033A-4730-88F5-EF50BD9CA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577" y="975772"/>
            <a:ext cx="3797423" cy="37974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75E898-93CC-4C42-9461-8A4A7D130AF6}"/>
              </a:ext>
            </a:extLst>
          </p:cNvPr>
          <p:cNvSpPr txBox="1"/>
          <p:nvPr/>
        </p:nvSpPr>
        <p:spPr>
          <a:xfrm>
            <a:off x="458091" y="1386422"/>
            <a:ext cx="3077736"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Impressive speed and Accuracy</a:t>
            </a:r>
          </a:p>
        </p:txBody>
      </p:sp>
      <p:sp>
        <p:nvSpPr>
          <p:cNvPr id="11" name="TextBox 10">
            <a:extLst>
              <a:ext uri="{FF2B5EF4-FFF2-40B4-BE49-F238E27FC236}">
                <a16:creationId xmlns:a16="http://schemas.microsoft.com/office/drawing/2014/main" id="{703478C5-89FB-4DE9-8FB7-9C6063148480}"/>
              </a:ext>
            </a:extLst>
          </p:cNvPr>
          <p:cNvSpPr txBox="1"/>
          <p:nvPr/>
        </p:nvSpPr>
        <p:spPr>
          <a:xfrm>
            <a:off x="458091" y="1973946"/>
            <a:ext cx="379742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Higher Mean Average Precision (</a:t>
            </a:r>
            <a:r>
              <a:rPr lang="en-US" dirty="0" err="1">
                <a:latin typeface="Calibri" panose="020F0502020204030204" pitchFamily="34" charset="0"/>
                <a:cs typeface="Calibri" panose="020F0502020204030204" pitchFamily="34" charset="0"/>
              </a:rPr>
              <a:t>mAP</a:t>
            </a:r>
            <a:r>
              <a:rPr lang="en-US"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C995AB-78E2-4093-BB34-3DC191948AF0}"/>
                  </a:ext>
                </a:extLst>
              </p:cNvPr>
              <p:cNvSpPr txBox="1"/>
              <p:nvPr/>
            </p:nvSpPr>
            <p:spPr>
              <a:xfrm>
                <a:off x="934469" y="2440932"/>
                <a:ext cx="4397995" cy="5574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dirty="0">
                          <a:latin typeface="Cambria Math" panose="02040503050406030204" pitchFamily="18" charset="0"/>
                          <a:cs typeface="Calibri" panose="020F0502020204030204" pitchFamily="34" charset="0"/>
                        </a:rPr>
                        <m:t>Precision</m:t>
                      </m:r>
                      <m:r>
                        <a:rPr lang="en-US" sz="1600" dirty="0">
                          <a:latin typeface="Cambria Math" panose="02040503050406030204" pitchFamily="18" charset="0"/>
                          <a:cs typeface="Calibri" panose="020F0502020204030204" pitchFamily="34" charset="0"/>
                        </a:rPr>
                        <m:t>=</m:t>
                      </m:r>
                      <m:f>
                        <m:fPr>
                          <m:ctrlPr>
                            <a:rPr lang="en-US" sz="1600" i="1" dirty="0">
                              <a:latin typeface="Cambria Math" panose="02040503050406030204" pitchFamily="18" charset="0"/>
                              <a:cs typeface="Calibri" panose="020F0502020204030204" pitchFamily="34" charset="0"/>
                            </a:rPr>
                          </m:ctrlPr>
                        </m:fPr>
                        <m:num>
                          <m:r>
                            <m:rPr>
                              <m:sty m:val="p"/>
                            </m:rPr>
                            <a:rPr lang="en-US" sz="1600" dirty="0">
                              <a:latin typeface="Cambria Math" panose="02040503050406030204" pitchFamily="18" charset="0"/>
                              <a:cs typeface="Calibri" panose="020F0502020204030204" pitchFamily="34" charset="0"/>
                            </a:rPr>
                            <m:t>True</m:t>
                          </m:r>
                          <m:r>
                            <a:rPr lang="en-US" sz="1600" dirty="0">
                              <a:latin typeface="Cambria Math" panose="02040503050406030204" pitchFamily="18" charset="0"/>
                              <a:cs typeface="Calibri" panose="020F0502020204030204" pitchFamily="34" charset="0"/>
                            </a:rPr>
                            <m:t> </m:t>
                          </m:r>
                          <m:r>
                            <m:rPr>
                              <m:sty m:val="p"/>
                            </m:rPr>
                            <a:rPr lang="en-US" sz="1600" dirty="0">
                              <a:latin typeface="Cambria Math" panose="02040503050406030204" pitchFamily="18" charset="0"/>
                              <a:cs typeface="Calibri" panose="020F0502020204030204" pitchFamily="34" charset="0"/>
                            </a:rPr>
                            <m:t>Positive</m:t>
                          </m:r>
                        </m:num>
                        <m:den>
                          <m:r>
                            <m:rPr>
                              <m:sty m:val="p"/>
                            </m:rPr>
                            <a:rPr lang="en-US" sz="1600" dirty="0">
                              <a:latin typeface="Cambria Math" panose="02040503050406030204" pitchFamily="18" charset="0"/>
                              <a:cs typeface="Calibri" panose="020F0502020204030204" pitchFamily="34" charset="0"/>
                            </a:rPr>
                            <m:t>True</m:t>
                          </m:r>
                          <m:r>
                            <a:rPr lang="en-US" sz="1600" dirty="0">
                              <a:latin typeface="Cambria Math" panose="02040503050406030204" pitchFamily="18" charset="0"/>
                              <a:cs typeface="Calibri" panose="020F0502020204030204" pitchFamily="34" charset="0"/>
                            </a:rPr>
                            <m:t> </m:t>
                          </m:r>
                          <m:r>
                            <m:rPr>
                              <m:sty m:val="p"/>
                            </m:rPr>
                            <a:rPr lang="en-US" sz="1600" dirty="0">
                              <a:latin typeface="Cambria Math" panose="02040503050406030204" pitchFamily="18" charset="0"/>
                              <a:cs typeface="Calibri" panose="020F0502020204030204" pitchFamily="34" charset="0"/>
                            </a:rPr>
                            <m:t>Positive</m:t>
                          </m:r>
                          <m:r>
                            <a:rPr lang="en-US" sz="1600" dirty="0">
                              <a:latin typeface="Cambria Math" panose="02040503050406030204" pitchFamily="18" charset="0"/>
                              <a:cs typeface="Calibri" panose="020F0502020204030204" pitchFamily="34" charset="0"/>
                            </a:rPr>
                            <m:t>+</m:t>
                          </m:r>
                          <m:r>
                            <m:rPr>
                              <m:sty m:val="p"/>
                            </m:rPr>
                            <a:rPr lang="en-US" sz="1600" dirty="0">
                              <a:latin typeface="Cambria Math" panose="02040503050406030204" pitchFamily="18" charset="0"/>
                              <a:cs typeface="Calibri" panose="020F0502020204030204" pitchFamily="34" charset="0"/>
                            </a:rPr>
                            <m:t>False</m:t>
                          </m:r>
                          <m:r>
                            <a:rPr lang="en-US" sz="1600" dirty="0">
                              <a:latin typeface="Cambria Math" panose="02040503050406030204" pitchFamily="18" charset="0"/>
                              <a:cs typeface="Calibri" panose="020F0502020204030204" pitchFamily="34" charset="0"/>
                            </a:rPr>
                            <m:t> </m:t>
                          </m:r>
                          <m:r>
                            <m:rPr>
                              <m:sty m:val="p"/>
                            </m:rPr>
                            <a:rPr lang="en-US" sz="1600" dirty="0">
                              <a:latin typeface="Cambria Math" panose="02040503050406030204" pitchFamily="18" charset="0"/>
                              <a:cs typeface="Calibri" panose="020F0502020204030204" pitchFamily="34" charset="0"/>
                            </a:rPr>
                            <m:t>Positive</m:t>
                          </m:r>
                        </m:den>
                      </m:f>
                    </m:oMath>
                  </m:oMathPara>
                </a14:m>
                <a:endParaRPr lang="en-US" sz="1600" dirty="0">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EFC995AB-78E2-4093-BB34-3DC191948AF0}"/>
                  </a:ext>
                </a:extLst>
              </p:cNvPr>
              <p:cNvSpPr txBox="1">
                <a:spLocks noRot="1" noChangeAspect="1" noMove="1" noResize="1" noEditPoints="1" noAdjustHandles="1" noChangeArrowheads="1" noChangeShapeType="1" noTextEdit="1"/>
              </p:cNvSpPr>
              <p:nvPr/>
            </p:nvSpPr>
            <p:spPr>
              <a:xfrm>
                <a:off x="934469" y="2440932"/>
                <a:ext cx="4397995" cy="5574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389DA4-D120-4C41-8055-5FF42E17AF0E}"/>
                  </a:ext>
                </a:extLst>
              </p:cNvPr>
              <p:cNvSpPr txBox="1"/>
              <p:nvPr/>
            </p:nvSpPr>
            <p:spPr>
              <a:xfrm>
                <a:off x="907836" y="3139570"/>
                <a:ext cx="4397995" cy="5965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i="0" dirty="0" smtClean="0">
                          <a:latin typeface="Cambria Math" panose="02040503050406030204" pitchFamily="18" charset="0"/>
                          <a:cs typeface="Calibri" panose="020F0502020204030204" pitchFamily="34" charset="0"/>
                        </a:rPr>
                        <m:t>Precision</m:t>
                      </m:r>
                      <m:r>
                        <a:rPr lang="en-US" sz="1600" i="0" dirty="0" smtClean="0">
                          <a:latin typeface="Cambria Math" panose="02040503050406030204" pitchFamily="18" charset="0"/>
                          <a:cs typeface="Calibri" panose="020F0502020204030204" pitchFamily="34" charset="0"/>
                        </a:rPr>
                        <m:t>=</m:t>
                      </m:r>
                      <m:f>
                        <m:fPr>
                          <m:ctrlPr>
                            <a:rPr lang="en-US" sz="1600" i="1" dirty="0">
                              <a:latin typeface="Cambria Math" panose="02040503050406030204" pitchFamily="18" charset="0"/>
                              <a:cs typeface="Calibri" panose="020F0502020204030204" pitchFamily="34" charset="0"/>
                            </a:rPr>
                          </m:ctrlPr>
                        </m:fPr>
                        <m:num>
                          <m:r>
                            <m:rPr>
                              <m:sty m:val="p"/>
                            </m:rPr>
                            <a:rPr lang="en-US" sz="1600" i="0" dirty="0">
                              <a:latin typeface="Cambria Math" panose="02040503050406030204" pitchFamily="18" charset="0"/>
                              <a:cs typeface="Calibri" panose="020F0502020204030204" pitchFamily="34" charset="0"/>
                            </a:rPr>
                            <m:t>True</m:t>
                          </m:r>
                          <m:r>
                            <a:rPr lang="en-US" sz="1600" i="0" dirty="0">
                              <a:latin typeface="Cambria Math" panose="02040503050406030204" pitchFamily="18" charset="0"/>
                              <a:cs typeface="Calibri" panose="020F0502020204030204" pitchFamily="34" charset="0"/>
                            </a:rPr>
                            <m:t> </m:t>
                          </m:r>
                          <m:r>
                            <m:rPr>
                              <m:sty m:val="p"/>
                            </m:rPr>
                            <a:rPr lang="en-US" sz="1600" i="0" dirty="0">
                              <a:latin typeface="Cambria Math" panose="02040503050406030204" pitchFamily="18" charset="0"/>
                              <a:cs typeface="Calibri" panose="020F0502020204030204" pitchFamily="34" charset="0"/>
                            </a:rPr>
                            <m:t>Positive</m:t>
                          </m:r>
                        </m:num>
                        <m:den>
                          <m:r>
                            <m:rPr>
                              <m:sty m:val="p"/>
                            </m:rPr>
                            <a:rPr lang="en-US" sz="1600" i="0" dirty="0">
                              <a:latin typeface="Cambria Math" panose="02040503050406030204" pitchFamily="18" charset="0"/>
                              <a:cs typeface="Calibri" panose="020F0502020204030204" pitchFamily="34" charset="0"/>
                            </a:rPr>
                            <m:t>True</m:t>
                          </m:r>
                          <m:r>
                            <a:rPr lang="en-US" sz="1600" i="0" dirty="0">
                              <a:latin typeface="Cambria Math" panose="02040503050406030204" pitchFamily="18" charset="0"/>
                              <a:cs typeface="Calibri" panose="020F0502020204030204" pitchFamily="34" charset="0"/>
                            </a:rPr>
                            <m:t> </m:t>
                          </m:r>
                          <m:r>
                            <m:rPr>
                              <m:sty m:val="p"/>
                            </m:rPr>
                            <a:rPr lang="en-US" sz="1600" i="0" dirty="0">
                              <a:latin typeface="Cambria Math" panose="02040503050406030204" pitchFamily="18" charset="0"/>
                              <a:cs typeface="Calibri" panose="020F0502020204030204" pitchFamily="34" charset="0"/>
                            </a:rPr>
                            <m:t>Positive</m:t>
                          </m:r>
                          <m:r>
                            <a:rPr lang="en-US" sz="1600" i="0" dirty="0">
                              <a:latin typeface="Cambria Math" panose="02040503050406030204" pitchFamily="18" charset="0"/>
                              <a:cs typeface="Calibri" panose="020F0502020204030204" pitchFamily="34" charset="0"/>
                            </a:rPr>
                            <m:t>+</m:t>
                          </m:r>
                          <m:r>
                            <m:rPr>
                              <m:sty m:val="p"/>
                            </m:rPr>
                            <a:rPr lang="en-US" sz="1600" i="0" dirty="0">
                              <a:latin typeface="Cambria Math" panose="02040503050406030204" pitchFamily="18" charset="0"/>
                              <a:cs typeface="Calibri" panose="020F0502020204030204" pitchFamily="34" charset="0"/>
                            </a:rPr>
                            <m:t>False</m:t>
                          </m:r>
                          <m:r>
                            <a:rPr lang="en-US" sz="1600" i="0" dirty="0">
                              <a:latin typeface="Cambria Math" panose="02040503050406030204" pitchFamily="18" charset="0"/>
                              <a:cs typeface="Calibri" panose="020F0502020204030204" pitchFamily="34" charset="0"/>
                            </a:rPr>
                            <m:t> </m:t>
                          </m:r>
                          <m:r>
                            <m:rPr>
                              <m:sty m:val="p"/>
                            </m:rPr>
                            <a:rPr lang="en-US" sz="1600" b="0" i="0" dirty="0" smtClean="0">
                              <a:latin typeface="Cambria Math" panose="02040503050406030204" pitchFamily="18" charset="0"/>
                              <a:cs typeface="Calibri" panose="020F0502020204030204" pitchFamily="34" charset="0"/>
                            </a:rPr>
                            <m:t>Negative</m:t>
                          </m:r>
                        </m:den>
                      </m:f>
                    </m:oMath>
                  </m:oMathPara>
                </a14:m>
                <a:endParaRPr lang="en-US" sz="1600" dirty="0">
                  <a:latin typeface="Calibri" panose="020F0502020204030204" pitchFamily="34" charset="0"/>
                  <a:cs typeface="Calibri" panose="020F0502020204030204" pitchFamily="34" charset="0"/>
                </a:endParaRPr>
              </a:p>
            </p:txBody>
          </p:sp>
        </mc:Choice>
        <mc:Fallback xmlns="">
          <p:sp>
            <p:nvSpPr>
              <p:cNvPr id="13" name="TextBox 12">
                <a:extLst>
                  <a:ext uri="{FF2B5EF4-FFF2-40B4-BE49-F238E27FC236}">
                    <a16:creationId xmlns:a16="http://schemas.microsoft.com/office/drawing/2014/main" id="{75389DA4-D120-4C41-8055-5FF42E17AF0E}"/>
                  </a:ext>
                </a:extLst>
              </p:cNvPr>
              <p:cNvSpPr txBox="1">
                <a:spLocks noRot="1" noChangeAspect="1" noMove="1" noResize="1" noEditPoints="1" noAdjustHandles="1" noChangeArrowheads="1" noChangeShapeType="1" noTextEdit="1"/>
              </p:cNvSpPr>
              <p:nvPr/>
            </p:nvSpPr>
            <p:spPr>
              <a:xfrm>
                <a:off x="907836" y="3139570"/>
                <a:ext cx="4397995" cy="59657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2AD4DD4-E955-4DC6-B69F-D879EC7D8852}"/>
                  </a:ext>
                </a:extLst>
              </p:cNvPr>
              <p:cNvSpPr txBox="1"/>
              <p:nvPr/>
            </p:nvSpPr>
            <p:spPr>
              <a:xfrm>
                <a:off x="907836" y="3877322"/>
                <a:ext cx="4397995" cy="7846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b="0" i="0" dirty="0" smtClean="0">
                          <a:latin typeface="Cambria Math" panose="02040503050406030204" pitchFamily="18" charset="0"/>
                          <a:cs typeface="Calibri" panose="020F0502020204030204" pitchFamily="34" charset="0"/>
                        </a:rPr>
                        <m:t>mAP</m:t>
                      </m:r>
                      <m:r>
                        <a:rPr lang="en-US" sz="1600" b="0" i="0" dirty="0" smtClean="0">
                          <a:latin typeface="Cambria Math" panose="02040503050406030204" pitchFamily="18" charset="0"/>
                          <a:cs typeface="Calibri" panose="020F0502020204030204" pitchFamily="34" charset="0"/>
                        </a:rPr>
                        <m:t>=</m:t>
                      </m:r>
                      <m:f>
                        <m:fPr>
                          <m:ctrlPr>
                            <a:rPr lang="en-US" sz="1600" b="0" i="1" dirty="0" smtClean="0">
                              <a:latin typeface="Cambria Math" panose="02040503050406030204" pitchFamily="18" charset="0"/>
                              <a:cs typeface="Calibri" panose="020F0502020204030204" pitchFamily="34" charset="0"/>
                            </a:rPr>
                          </m:ctrlPr>
                        </m:fPr>
                        <m:num>
                          <m:r>
                            <a:rPr lang="en-US" sz="1600" b="0" i="0" dirty="0" smtClean="0">
                              <a:latin typeface="Cambria Math" panose="02040503050406030204" pitchFamily="18" charset="0"/>
                              <a:cs typeface="Calibri" panose="020F0502020204030204" pitchFamily="34" charset="0"/>
                            </a:rPr>
                            <m:t>1</m:t>
                          </m:r>
                        </m:num>
                        <m:den>
                          <m:r>
                            <m:rPr>
                              <m:sty m:val="p"/>
                            </m:rPr>
                            <a:rPr lang="en-US" sz="1600" b="0" i="0" dirty="0" smtClean="0">
                              <a:latin typeface="Cambria Math" panose="02040503050406030204" pitchFamily="18" charset="0"/>
                              <a:cs typeface="Calibri" panose="020F0502020204030204" pitchFamily="34" charset="0"/>
                            </a:rPr>
                            <m:t>N</m:t>
                          </m:r>
                        </m:den>
                      </m:f>
                      <m:nary>
                        <m:naryPr>
                          <m:chr m:val="∑"/>
                          <m:ctrlPr>
                            <a:rPr lang="en-US" sz="1600" b="0" i="1" dirty="0" smtClean="0">
                              <a:latin typeface="Cambria Math" panose="02040503050406030204" pitchFamily="18" charset="0"/>
                              <a:cs typeface="Calibri" panose="020F0502020204030204" pitchFamily="34" charset="0"/>
                            </a:rPr>
                          </m:ctrlPr>
                        </m:naryPr>
                        <m:sub>
                          <m:r>
                            <m:rPr>
                              <m:brk m:alnAt="23"/>
                            </m:rPr>
                            <a:rPr lang="en-US" sz="1600" b="0" i="1" dirty="0" smtClean="0">
                              <a:latin typeface="Cambria Math" panose="02040503050406030204" pitchFamily="18" charset="0"/>
                              <a:cs typeface="Calibri" panose="020F0502020204030204" pitchFamily="34" charset="0"/>
                            </a:rPr>
                            <m:t>𝑖</m:t>
                          </m:r>
                          <m:r>
                            <a:rPr lang="en-US" sz="1600" b="0" i="1" dirty="0" smtClean="0">
                              <a:latin typeface="Cambria Math" panose="02040503050406030204" pitchFamily="18" charset="0"/>
                              <a:cs typeface="Calibri" panose="020F0502020204030204" pitchFamily="34" charset="0"/>
                            </a:rPr>
                            <m:t>=1</m:t>
                          </m:r>
                        </m:sub>
                        <m:sup>
                          <m:r>
                            <a:rPr lang="en-US" sz="1600" b="0" i="1" dirty="0" smtClean="0">
                              <a:latin typeface="Cambria Math" panose="02040503050406030204" pitchFamily="18" charset="0"/>
                              <a:cs typeface="Calibri" panose="020F0502020204030204" pitchFamily="34" charset="0"/>
                            </a:rPr>
                            <m:t>𝑁</m:t>
                          </m:r>
                        </m:sup>
                        <m:e>
                          <m:r>
                            <a:rPr lang="en-US" sz="1600" b="0" i="1" dirty="0" smtClean="0">
                              <a:latin typeface="Cambria Math" panose="02040503050406030204" pitchFamily="18" charset="0"/>
                              <a:cs typeface="Calibri" panose="020F0502020204030204" pitchFamily="34" charset="0"/>
                            </a:rPr>
                            <m:t>𝐴</m:t>
                          </m:r>
                          <m:sSub>
                            <m:sSubPr>
                              <m:ctrlPr>
                                <a:rPr lang="en-US" sz="1600" b="0" i="1" dirty="0" smtClean="0">
                                  <a:latin typeface="Cambria Math" panose="02040503050406030204" pitchFamily="18" charset="0"/>
                                  <a:cs typeface="Calibri" panose="020F0502020204030204" pitchFamily="34" charset="0"/>
                                </a:rPr>
                              </m:ctrlPr>
                            </m:sSubPr>
                            <m:e>
                              <m:r>
                                <a:rPr lang="en-US" sz="1600" b="0" i="1" dirty="0" smtClean="0">
                                  <a:latin typeface="Cambria Math" panose="02040503050406030204" pitchFamily="18" charset="0"/>
                                  <a:cs typeface="Calibri" panose="020F0502020204030204" pitchFamily="34" charset="0"/>
                                </a:rPr>
                                <m:t>𝑃</m:t>
                              </m:r>
                            </m:e>
                            <m:sub>
                              <m:r>
                                <a:rPr lang="en-US" sz="1600" b="0" i="1" dirty="0" smtClean="0">
                                  <a:latin typeface="Cambria Math" panose="02040503050406030204" pitchFamily="18" charset="0"/>
                                  <a:cs typeface="Calibri" panose="020F0502020204030204" pitchFamily="34" charset="0"/>
                                </a:rPr>
                                <m:t>𝑖</m:t>
                              </m:r>
                            </m:sub>
                          </m:sSub>
                        </m:e>
                      </m:nary>
                    </m:oMath>
                  </m:oMathPara>
                </a14:m>
                <a:endParaRPr lang="en-US" sz="1600"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22AD4DD4-E955-4DC6-B69F-D879EC7D8852}"/>
                  </a:ext>
                </a:extLst>
              </p:cNvPr>
              <p:cNvSpPr txBox="1">
                <a:spLocks noRot="1" noChangeAspect="1" noMove="1" noResize="1" noEditPoints="1" noAdjustHandles="1" noChangeArrowheads="1" noChangeShapeType="1" noTextEdit="1"/>
              </p:cNvSpPr>
              <p:nvPr/>
            </p:nvSpPr>
            <p:spPr>
              <a:xfrm>
                <a:off x="907836" y="3877322"/>
                <a:ext cx="4397995" cy="78463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8269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Application</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Classification</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13</a:t>
            </a:fld>
            <a:endParaRPr lang="ko-KR" altLang="en-US" dirty="0">
              <a:latin typeface="Calibri" panose="020F0502020204030204" pitchFamily="34" charset="0"/>
              <a:cs typeface="Calibri" panose="020F0502020204030204" pitchFamily="34" charset="0"/>
            </a:endParaRPr>
          </a:p>
        </p:txBody>
      </p:sp>
      <p:grpSp>
        <p:nvGrpSpPr>
          <p:cNvPr id="10" name="그룹 14">
            <a:extLst>
              <a:ext uri="{FF2B5EF4-FFF2-40B4-BE49-F238E27FC236}">
                <a16:creationId xmlns:a16="http://schemas.microsoft.com/office/drawing/2014/main" id="{0569EDED-1BF2-4D5B-BDFB-BC123E817CE2}"/>
              </a:ext>
            </a:extLst>
          </p:cNvPr>
          <p:cNvGrpSpPr/>
          <p:nvPr/>
        </p:nvGrpSpPr>
        <p:grpSpPr>
          <a:xfrm>
            <a:off x="255574" y="1716390"/>
            <a:ext cx="8479055" cy="440056"/>
            <a:chOff x="255574" y="740182"/>
            <a:chExt cx="8479055" cy="440056"/>
          </a:xfrm>
        </p:grpSpPr>
        <p:sp>
          <p:nvSpPr>
            <p:cNvPr id="11" name="TextBox 10">
              <a:extLst>
                <a:ext uri="{FF2B5EF4-FFF2-40B4-BE49-F238E27FC236}">
                  <a16:creationId xmlns:a16="http://schemas.microsoft.com/office/drawing/2014/main" id="{1A50BB14-F8C4-48E0-A402-FB36D91912BC}"/>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Object Detection</a:t>
              </a:r>
            </a:p>
          </p:txBody>
        </p:sp>
        <p:grpSp>
          <p:nvGrpSpPr>
            <p:cNvPr id="12" name="그룹 16">
              <a:extLst>
                <a:ext uri="{FF2B5EF4-FFF2-40B4-BE49-F238E27FC236}">
                  <a16:creationId xmlns:a16="http://schemas.microsoft.com/office/drawing/2014/main" id="{DB953F15-0D06-4677-9343-E1F7AE5D51B7}"/>
                </a:ext>
              </a:extLst>
            </p:cNvPr>
            <p:cNvGrpSpPr/>
            <p:nvPr/>
          </p:nvGrpSpPr>
          <p:grpSpPr>
            <a:xfrm>
              <a:off x="255574" y="740182"/>
              <a:ext cx="582586" cy="440056"/>
              <a:chOff x="255574" y="740182"/>
              <a:chExt cx="582586" cy="440056"/>
            </a:xfrm>
          </p:grpSpPr>
          <p:sp>
            <p:nvSpPr>
              <p:cNvPr id="13" name="육각형 17">
                <a:extLst>
                  <a:ext uri="{FF2B5EF4-FFF2-40B4-BE49-F238E27FC236}">
                    <a16:creationId xmlns:a16="http://schemas.microsoft.com/office/drawing/2014/main" id="{17A9EF2F-0B23-45FA-9E51-23B567B7644B}"/>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4DB456F3-B3B7-4E3C-B5C6-9AB5C2FFDB33}"/>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grpSp>
        <p:nvGrpSpPr>
          <p:cNvPr id="20" name="그룹 14">
            <a:extLst>
              <a:ext uri="{FF2B5EF4-FFF2-40B4-BE49-F238E27FC236}">
                <a16:creationId xmlns:a16="http://schemas.microsoft.com/office/drawing/2014/main" id="{C2718DC5-0FF9-42AB-9E91-E11967AE9ADD}"/>
              </a:ext>
            </a:extLst>
          </p:cNvPr>
          <p:cNvGrpSpPr/>
          <p:nvPr/>
        </p:nvGrpSpPr>
        <p:grpSpPr>
          <a:xfrm>
            <a:off x="255574" y="2680396"/>
            <a:ext cx="8479055" cy="440056"/>
            <a:chOff x="255574" y="740182"/>
            <a:chExt cx="8479055" cy="440056"/>
          </a:xfrm>
        </p:grpSpPr>
        <p:sp>
          <p:nvSpPr>
            <p:cNvPr id="21" name="TextBox 20">
              <a:extLst>
                <a:ext uri="{FF2B5EF4-FFF2-40B4-BE49-F238E27FC236}">
                  <a16:creationId xmlns:a16="http://schemas.microsoft.com/office/drawing/2014/main" id="{5BF2FD9C-DD39-4E0A-BA01-F74FA7F3A17B}"/>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Image segmentation</a:t>
              </a:r>
            </a:p>
          </p:txBody>
        </p:sp>
        <p:grpSp>
          <p:nvGrpSpPr>
            <p:cNvPr id="22" name="그룹 16">
              <a:extLst>
                <a:ext uri="{FF2B5EF4-FFF2-40B4-BE49-F238E27FC236}">
                  <a16:creationId xmlns:a16="http://schemas.microsoft.com/office/drawing/2014/main" id="{3DACDBFA-8BE5-484F-9714-0C4F172D3B46}"/>
                </a:ext>
              </a:extLst>
            </p:cNvPr>
            <p:cNvGrpSpPr/>
            <p:nvPr/>
          </p:nvGrpSpPr>
          <p:grpSpPr>
            <a:xfrm>
              <a:off x="255574" y="740182"/>
              <a:ext cx="582586" cy="440056"/>
              <a:chOff x="255574" y="740182"/>
              <a:chExt cx="582586" cy="440056"/>
            </a:xfrm>
          </p:grpSpPr>
          <p:sp>
            <p:nvSpPr>
              <p:cNvPr id="23" name="육각형 17">
                <a:extLst>
                  <a:ext uri="{FF2B5EF4-FFF2-40B4-BE49-F238E27FC236}">
                    <a16:creationId xmlns:a16="http://schemas.microsoft.com/office/drawing/2014/main" id="{3B25BD46-9CED-4831-94D3-6F39AE74024E}"/>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72A0A4F6-B1E8-4EDD-89AE-6D07E41FCF0D}"/>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Tree>
    <p:extLst>
      <p:ext uri="{BB962C8B-B14F-4D97-AF65-F5344CB8AC3E}">
        <p14:creationId xmlns:p14="http://schemas.microsoft.com/office/powerpoint/2010/main" val="2897122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CDDC2D-8CD1-4C36-83F2-C2BFD92CB91E}"/>
              </a:ext>
            </a:extLst>
          </p:cNvPr>
          <p:cNvSpPr txBox="1"/>
          <p:nvPr/>
        </p:nvSpPr>
        <p:spPr>
          <a:xfrm>
            <a:off x="2210539" y="2349668"/>
            <a:ext cx="4722921" cy="1015663"/>
          </a:xfrm>
          <a:prstGeom prst="rect">
            <a:avLst/>
          </a:prstGeom>
          <a:noFill/>
        </p:spPr>
        <p:txBody>
          <a:bodyPr wrap="square" rtlCol="0">
            <a:spAutoFit/>
          </a:bodyPr>
          <a:lstStyle/>
          <a:p>
            <a:pPr algn="ctr"/>
            <a:r>
              <a:rPr lang="en-US" altLang="ko-KR" sz="6000" b="1" dirty="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atin typeface="Calibri" panose="020F0502020204030204" pitchFamily="34" charset="0"/>
                <a:ea typeface="+mj-ea"/>
                <a:cs typeface="Calibri" panose="020F0502020204030204" pitchFamily="34" charset="0"/>
              </a:rPr>
              <a:t>THANK YOU</a:t>
            </a:r>
            <a:endParaRPr lang="ko-KR" altLang="en-US" sz="6000" b="1" dirty="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atin typeface="Calibri" panose="020F0502020204030204" pitchFamily="34" charset="0"/>
              <a:ea typeface="+mj-ea"/>
              <a:cs typeface="Calibri" panose="020F0502020204030204" pitchFamily="34" charset="0"/>
            </a:endParaRPr>
          </a:p>
        </p:txBody>
      </p:sp>
      <p:sp>
        <p:nvSpPr>
          <p:cNvPr id="3" name="슬라이드 번호 개체 틀 2">
            <a:extLst>
              <a:ext uri="{FF2B5EF4-FFF2-40B4-BE49-F238E27FC236}">
                <a16:creationId xmlns:a16="http://schemas.microsoft.com/office/drawing/2014/main" id="{19D53E18-B57D-4250-8375-3F7EBD9192E1}"/>
              </a:ext>
            </a:extLst>
          </p:cNvPr>
          <p:cNvSpPr>
            <a:spLocks noGrp="1"/>
          </p:cNvSpPr>
          <p:nvPr>
            <p:ph type="sldNum" sz="quarter" idx="12"/>
          </p:nvPr>
        </p:nvSpPr>
        <p:spPr/>
        <p:txBody>
          <a:bodyPr/>
          <a:lstStyle/>
          <a:p>
            <a:fld id="{499A5873-269F-4350-B3E3-151BA271622E}" type="slidenum">
              <a:rPr lang="ko-KR" altLang="en-US" smtClean="0"/>
              <a:t>14</a:t>
            </a:fld>
            <a:endParaRPr lang="ko-KR" altLang="en-US"/>
          </a:p>
        </p:txBody>
      </p:sp>
    </p:spTree>
    <p:extLst>
      <p:ext uri="{BB962C8B-B14F-4D97-AF65-F5344CB8AC3E}">
        <p14:creationId xmlns:p14="http://schemas.microsoft.com/office/powerpoint/2010/main" val="60704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F28B9A-8B5D-4BE5-A463-29E8A50B7814}"/>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5D9EDCFC-BD9D-42D2-A58F-9AFA5AE7121B}"/>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578C736D-14AF-4136-BC57-F906600A89B7}"/>
              </a:ext>
            </a:extLst>
          </p:cNvPr>
          <p:cNvSpPr>
            <a:spLocks noGrp="1"/>
          </p:cNvSpPr>
          <p:nvPr>
            <p:ph type="body" sz="quarter" idx="16"/>
          </p:nvPr>
        </p:nvSpPr>
        <p:spPr/>
        <p:txBody>
          <a:bodyPr/>
          <a:lstStyle/>
          <a:p>
            <a:endParaRPr lang="en-US"/>
          </a:p>
        </p:txBody>
      </p:sp>
      <p:grpSp>
        <p:nvGrpSpPr>
          <p:cNvPr id="14" name="Group 13">
            <a:extLst>
              <a:ext uri="{FF2B5EF4-FFF2-40B4-BE49-F238E27FC236}">
                <a16:creationId xmlns:a16="http://schemas.microsoft.com/office/drawing/2014/main" id="{CA6A6A6D-29B2-44BA-A37D-DBCFE220401E}"/>
              </a:ext>
            </a:extLst>
          </p:cNvPr>
          <p:cNvGrpSpPr/>
          <p:nvPr/>
        </p:nvGrpSpPr>
        <p:grpSpPr>
          <a:xfrm>
            <a:off x="1463127" y="962258"/>
            <a:ext cx="4971127" cy="515280"/>
            <a:chOff x="387970" y="895351"/>
            <a:chExt cx="4908597" cy="515280"/>
          </a:xfrm>
        </p:grpSpPr>
        <p:sp>
          <p:nvSpPr>
            <p:cNvPr id="5" name="Oval 4">
              <a:extLst>
                <a:ext uri="{FF2B5EF4-FFF2-40B4-BE49-F238E27FC236}">
                  <a16:creationId xmlns:a16="http://schemas.microsoft.com/office/drawing/2014/main" id="{5D32B916-70F2-4769-8430-A1CFE30DB919}"/>
                </a:ext>
              </a:extLst>
            </p:cNvPr>
            <p:cNvSpPr/>
            <p:nvPr/>
          </p:nvSpPr>
          <p:spPr>
            <a:xfrm>
              <a:off x="387970" y="895351"/>
              <a:ext cx="515280" cy="515280"/>
            </a:xfrm>
            <a:prstGeom prst="ellipse">
              <a:avLst/>
            </a:prstGeom>
            <a:solidFill>
              <a:srgbClr val="0264A6"/>
            </a:solidFill>
            <a:ln>
              <a:solidFill>
                <a:srgbClr val="026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1.</a:t>
              </a:r>
            </a:p>
          </p:txBody>
        </p:sp>
        <p:cxnSp>
          <p:nvCxnSpPr>
            <p:cNvPr id="7" name="Straight Connector 6">
              <a:extLst>
                <a:ext uri="{FF2B5EF4-FFF2-40B4-BE49-F238E27FC236}">
                  <a16:creationId xmlns:a16="http://schemas.microsoft.com/office/drawing/2014/main" id="{2EBA3373-331D-468D-A6F1-36D4305A44A1}"/>
                </a:ext>
              </a:extLst>
            </p:cNvPr>
            <p:cNvCxnSpPr>
              <a:cxnSpLocks/>
              <a:stCxn id="5" idx="5"/>
            </p:cNvCxnSpPr>
            <p:nvPr/>
          </p:nvCxnSpPr>
          <p:spPr>
            <a:xfrm>
              <a:off x="827789" y="1335170"/>
              <a:ext cx="3076637" cy="0"/>
            </a:xfrm>
            <a:prstGeom prst="line">
              <a:avLst/>
            </a:prstGeom>
            <a:ln w="12700">
              <a:solidFill>
                <a:srgbClr val="0264A6"/>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66C22AA-8602-4F37-AA54-3B228FC78D81}"/>
                </a:ext>
              </a:extLst>
            </p:cNvPr>
            <p:cNvSpPr txBox="1"/>
            <p:nvPr/>
          </p:nvSpPr>
          <p:spPr>
            <a:xfrm>
              <a:off x="903250" y="968325"/>
              <a:ext cx="4393317" cy="369332"/>
            </a:xfrm>
            <a:prstGeom prst="rect">
              <a:avLst/>
            </a:prstGeom>
            <a:noFill/>
          </p:spPr>
          <p:txBody>
            <a:bodyPr wrap="square" rtlCol="0">
              <a:spAutoFit/>
            </a:bodyPr>
            <a:lstStyle/>
            <a:p>
              <a:r>
                <a:rPr lang="en-US" dirty="0"/>
                <a:t>Computer Vision and Object Detection</a:t>
              </a:r>
            </a:p>
          </p:txBody>
        </p:sp>
      </p:grpSp>
      <p:grpSp>
        <p:nvGrpSpPr>
          <p:cNvPr id="19" name="Group 18">
            <a:extLst>
              <a:ext uri="{FF2B5EF4-FFF2-40B4-BE49-F238E27FC236}">
                <a16:creationId xmlns:a16="http://schemas.microsoft.com/office/drawing/2014/main" id="{675BD955-A63D-4943-AB6B-8C45D63BDD86}"/>
              </a:ext>
            </a:extLst>
          </p:cNvPr>
          <p:cNvGrpSpPr/>
          <p:nvPr/>
        </p:nvGrpSpPr>
        <p:grpSpPr>
          <a:xfrm>
            <a:off x="1463127" y="1940463"/>
            <a:ext cx="4063697" cy="515280"/>
            <a:chOff x="387970" y="895351"/>
            <a:chExt cx="4012581" cy="515280"/>
          </a:xfrm>
        </p:grpSpPr>
        <p:sp>
          <p:nvSpPr>
            <p:cNvPr id="20" name="Oval 19">
              <a:extLst>
                <a:ext uri="{FF2B5EF4-FFF2-40B4-BE49-F238E27FC236}">
                  <a16:creationId xmlns:a16="http://schemas.microsoft.com/office/drawing/2014/main" id="{00A1D986-096F-498A-B908-51FEC033611E}"/>
                </a:ext>
              </a:extLst>
            </p:cNvPr>
            <p:cNvSpPr/>
            <p:nvPr/>
          </p:nvSpPr>
          <p:spPr>
            <a:xfrm>
              <a:off x="387970" y="895351"/>
              <a:ext cx="515280" cy="515280"/>
            </a:xfrm>
            <a:prstGeom prst="ellipse">
              <a:avLst/>
            </a:prstGeom>
            <a:solidFill>
              <a:srgbClr val="0264A6"/>
            </a:solidFill>
            <a:ln>
              <a:solidFill>
                <a:srgbClr val="026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2.</a:t>
              </a:r>
            </a:p>
          </p:txBody>
        </p:sp>
        <p:cxnSp>
          <p:nvCxnSpPr>
            <p:cNvPr id="21" name="Straight Connector 20">
              <a:extLst>
                <a:ext uri="{FF2B5EF4-FFF2-40B4-BE49-F238E27FC236}">
                  <a16:creationId xmlns:a16="http://schemas.microsoft.com/office/drawing/2014/main" id="{1DCB7DFC-876A-4660-914B-7E17A24931D4}"/>
                </a:ext>
              </a:extLst>
            </p:cNvPr>
            <p:cNvCxnSpPr>
              <a:cxnSpLocks/>
              <a:stCxn id="20" idx="5"/>
            </p:cNvCxnSpPr>
            <p:nvPr/>
          </p:nvCxnSpPr>
          <p:spPr>
            <a:xfrm>
              <a:off x="827789" y="1335170"/>
              <a:ext cx="3076637" cy="0"/>
            </a:xfrm>
            <a:prstGeom prst="line">
              <a:avLst/>
            </a:prstGeom>
            <a:ln w="12700">
              <a:solidFill>
                <a:srgbClr val="0264A6"/>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067369-347B-4F77-B2A2-CAC0B9447C18}"/>
                </a:ext>
              </a:extLst>
            </p:cNvPr>
            <p:cNvSpPr txBox="1"/>
            <p:nvPr/>
          </p:nvSpPr>
          <p:spPr>
            <a:xfrm>
              <a:off x="903250" y="968325"/>
              <a:ext cx="3497301" cy="369332"/>
            </a:xfrm>
            <a:prstGeom prst="rect">
              <a:avLst/>
            </a:prstGeom>
            <a:noFill/>
          </p:spPr>
          <p:txBody>
            <a:bodyPr wrap="square" rtlCol="0">
              <a:spAutoFit/>
            </a:bodyPr>
            <a:lstStyle/>
            <a:p>
              <a:r>
                <a:rPr lang="en-US" dirty="0"/>
                <a:t>You Only Look Once (YOLO)</a:t>
              </a:r>
            </a:p>
          </p:txBody>
        </p:sp>
      </p:grpSp>
      <p:grpSp>
        <p:nvGrpSpPr>
          <p:cNvPr id="23" name="Group 22">
            <a:extLst>
              <a:ext uri="{FF2B5EF4-FFF2-40B4-BE49-F238E27FC236}">
                <a16:creationId xmlns:a16="http://schemas.microsoft.com/office/drawing/2014/main" id="{4C5684BE-BA3D-4BDF-B6FB-EC8F06705340}"/>
              </a:ext>
            </a:extLst>
          </p:cNvPr>
          <p:cNvGrpSpPr/>
          <p:nvPr/>
        </p:nvGrpSpPr>
        <p:grpSpPr>
          <a:xfrm>
            <a:off x="1463127" y="2919254"/>
            <a:ext cx="4063697" cy="515280"/>
            <a:chOff x="387970" y="895351"/>
            <a:chExt cx="4012581" cy="515280"/>
          </a:xfrm>
        </p:grpSpPr>
        <p:sp>
          <p:nvSpPr>
            <p:cNvPr id="24" name="Oval 23">
              <a:extLst>
                <a:ext uri="{FF2B5EF4-FFF2-40B4-BE49-F238E27FC236}">
                  <a16:creationId xmlns:a16="http://schemas.microsoft.com/office/drawing/2014/main" id="{45B3ECDD-176F-4248-B260-9462745816AE}"/>
                </a:ext>
              </a:extLst>
            </p:cNvPr>
            <p:cNvSpPr/>
            <p:nvPr/>
          </p:nvSpPr>
          <p:spPr>
            <a:xfrm>
              <a:off x="387970" y="895351"/>
              <a:ext cx="515280" cy="515280"/>
            </a:xfrm>
            <a:prstGeom prst="ellipse">
              <a:avLst/>
            </a:prstGeom>
            <a:solidFill>
              <a:srgbClr val="0264A6"/>
            </a:solidFill>
            <a:ln>
              <a:solidFill>
                <a:srgbClr val="026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3.</a:t>
              </a:r>
            </a:p>
          </p:txBody>
        </p:sp>
        <p:cxnSp>
          <p:nvCxnSpPr>
            <p:cNvPr id="25" name="Straight Connector 24">
              <a:extLst>
                <a:ext uri="{FF2B5EF4-FFF2-40B4-BE49-F238E27FC236}">
                  <a16:creationId xmlns:a16="http://schemas.microsoft.com/office/drawing/2014/main" id="{12AFF56D-0B4B-449D-BC97-AFD91464E68C}"/>
                </a:ext>
              </a:extLst>
            </p:cNvPr>
            <p:cNvCxnSpPr>
              <a:cxnSpLocks/>
              <a:stCxn id="24" idx="5"/>
            </p:cNvCxnSpPr>
            <p:nvPr/>
          </p:nvCxnSpPr>
          <p:spPr>
            <a:xfrm>
              <a:off x="827789" y="1335170"/>
              <a:ext cx="3076637" cy="0"/>
            </a:xfrm>
            <a:prstGeom prst="line">
              <a:avLst/>
            </a:prstGeom>
            <a:ln w="12700">
              <a:solidFill>
                <a:srgbClr val="0264A6"/>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089FCC-2CB7-40E9-BCD9-1D41B25CE663}"/>
                </a:ext>
              </a:extLst>
            </p:cNvPr>
            <p:cNvSpPr txBox="1"/>
            <p:nvPr/>
          </p:nvSpPr>
          <p:spPr>
            <a:xfrm>
              <a:off x="903250" y="968325"/>
              <a:ext cx="3497301" cy="369332"/>
            </a:xfrm>
            <a:prstGeom prst="rect">
              <a:avLst/>
            </a:prstGeom>
            <a:noFill/>
          </p:spPr>
          <p:txBody>
            <a:bodyPr wrap="square" rtlCol="0">
              <a:spAutoFit/>
            </a:bodyPr>
            <a:lstStyle/>
            <a:p>
              <a:r>
                <a:rPr lang="en-US" dirty="0"/>
                <a:t>YOLOv8</a:t>
              </a:r>
            </a:p>
          </p:txBody>
        </p:sp>
      </p:grpSp>
      <p:grpSp>
        <p:nvGrpSpPr>
          <p:cNvPr id="39" name="Group 38">
            <a:extLst>
              <a:ext uri="{FF2B5EF4-FFF2-40B4-BE49-F238E27FC236}">
                <a16:creationId xmlns:a16="http://schemas.microsoft.com/office/drawing/2014/main" id="{E4577FFD-EDD4-4161-8E8F-023650DFA05B}"/>
              </a:ext>
            </a:extLst>
          </p:cNvPr>
          <p:cNvGrpSpPr/>
          <p:nvPr/>
        </p:nvGrpSpPr>
        <p:grpSpPr>
          <a:xfrm>
            <a:off x="1463127" y="3898045"/>
            <a:ext cx="4063697" cy="515280"/>
            <a:chOff x="387970" y="895351"/>
            <a:chExt cx="4012581" cy="515280"/>
          </a:xfrm>
        </p:grpSpPr>
        <p:sp>
          <p:nvSpPr>
            <p:cNvPr id="40" name="Oval 39">
              <a:extLst>
                <a:ext uri="{FF2B5EF4-FFF2-40B4-BE49-F238E27FC236}">
                  <a16:creationId xmlns:a16="http://schemas.microsoft.com/office/drawing/2014/main" id="{F2D9C7C8-B79C-4B5D-800B-F9F5A32A0D89}"/>
                </a:ext>
              </a:extLst>
            </p:cNvPr>
            <p:cNvSpPr/>
            <p:nvPr/>
          </p:nvSpPr>
          <p:spPr>
            <a:xfrm>
              <a:off x="387970" y="895351"/>
              <a:ext cx="515280" cy="515280"/>
            </a:xfrm>
            <a:prstGeom prst="ellipse">
              <a:avLst/>
            </a:prstGeom>
            <a:solidFill>
              <a:srgbClr val="0264A6"/>
            </a:solidFill>
            <a:ln>
              <a:solidFill>
                <a:srgbClr val="026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4.</a:t>
              </a:r>
            </a:p>
          </p:txBody>
        </p:sp>
        <p:cxnSp>
          <p:nvCxnSpPr>
            <p:cNvPr id="41" name="Straight Connector 40">
              <a:extLst>
                <a:ext uri="{FF2B5EF4-FFF2-40B4-BE49-F238E27FC236}">
                  <a16:creationId xmlns:a16="http://schemas.microsoft.com/office/drawing/2014/main" id="{C6BA3FF2-304D-4D51-86C9-D664562651E8}"/>
                </a:ext>
              </a:extLst>
            </p:cNvPr>
            <p:cNvCxnSpPr>
              <a:cxnSpLocks/>
              <a:stCxn id="40" idx="5"/>
            </p:cNvCxnSpPr>
            <p:nvPr/>
          </p:nvCxnSpPr>
          <p:spPr>
            <a:xfrm>
              <a:off x="827789" y="1335170"/>
              <a:ext cx="3076637" cy="0"/>
            </a:xfrm>
            <a:prstGeom prst="line">
              <a:avLst/>
            </a:prstGeom>
            <a:ln w="12700">
              <a:solidFill>
                <a:srgbClr val="0264A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CCB97FE-F092-49B9-B49A-15677D146360}"/>
                </a:ext>
              </a:extLst>
            </p:cNvPr>
            <p:cNvSpPr txBox="1"/>
            <p:nvPr/>
          </p:nvSpPr>
          <p:spPr>
            <a:xfrm>
              <a:off x="903250" y="968325"/>
              <a:ext cx="3497301" cy="369332"/>
            </a:xfrm>
            <a:prstGeom prst="rect">
              <a:avLst/>
            </a:prstGeom>
            <a:noFill/>
          </p:spPr>
          <p:txBody>
            <a:bodyPr wrap="square" rtlCol="0">
              <a:spAutoFit/>
            </a:bodyPr>
            <a:lstStyle/>
            <a:p>
              <a:r>
                <a:rPr lang="en-US" dirty="0"/>
                <a:t>Application</a:t>
              </a:r>
            </a:p>
          </p:txBody>
        </p:sp>
      </p:grpSp>
      <p:sp>
        <p:nvSpPr>
          <p:cNvPr id="43" name="TextBox 42">
            <a:extLst>
              <a:ext uri="{FF2B5EF4-FFF2-40B4-BE49-F238E27FC236}">
                <a16:creationId xmlns:a16="http://schemas.microsoft.com/office/drawing/2014/main" id="{A6EB3E50-FE00-4663-AFF9-ACC05AD91ACC}"/>
              </a:ext>
            </a:extLst>
          </p:cNvPr>
          <p:cNvSpPr txBox="1"/>
          <p:nvPr/>
        </p:nvSpPr>
        <p:spPr>
          <a:xfrm>
            <a:off x="782276" y="111764"/>
            <a:ext cx="2991786" cy="400110"/>
          </a:xfrm>
          <a:prstGeom prst="rect">
            <a:avLst/>
          </a:prstGeom>
          <a:noFill/>
        </p:spPr>
        <p:txBody>
          <a:bodyPr wrap="square" rtlCol="0">
            <a:spAutoFit/>
          </a:bodyPr>
          <a:lstStyle/>
          <a:p>
            <a:r>
              <a:rPr lang="en-US" sz="2000" dirty="0">
                <a:solidFill>
                  <a:schemeClr val="bg1"/>
                </a:solidFill>
                <a:latin typeface="Calibri" panose="020F0502020204030204" pitchFamily="34" charset="0"/>
                <a:cs typeface="Calibri" panose="020F0502020204030204" pitchFamily="34" charset="0"/>
              </a:rPr>
              <a:t>OUTLINE</a:t>
            </a:r>
          </a:p>
        </p:txBody>
      </p:sp>
      <p:grpSp>
        <p:nvGrpSpPr>
          <p:cNvPr id="44" name="Group 43">
            <a:extLst>
              <a:ext uri="{FF2B5EF4-FFF2-40B4-BE49-F238E27FC236}">
                <a16:creationId xmlns:a16="http://schemas.microsoft.com/office/drawing/2014/main" id="{72A0069F-7B7A-4137-81D4-7D83D9C6BE60}"/>
              </a:ext>
            </a:extLst>
          </p:cNvPr>
          <p:cNvGrpSpPr/>
          <p:nvPr/>
        </p:nvGrpSpPr>
        <p:grpSpPr>
          <a:xfrm>
            <a:off x="1463127" y="4876836"/>
            <a:ext cx="4063697" cy="515280"/>
            <a:chOff x="387970" y="895351"/>
            <a:chExt cx="4012581" cy="515280"/>
          </a:xfrm>
        </p:grpSpPr>
        <p:sp>
          <p:nvSpPr>
            <p:cNvPr id="45" name="Oval 44">
              <a:extLst>
                <a:ext uri="{FF2B5EF4-FFF2-40B4-BE49-F238E27FC236}">
                  <a16:creationId xmlns:a16="http://schemas.microsoft.com/office/drawing/2014/main" id="{198B569A-2FA6-4D59-9F91-B3ED0ACDD45D}"/>
                </a:ext>
              </a:extLst>
            </p:cNvPr>
            <p:cNvSpPr/>
            <p:nvPr/>
          </p:nvSpPr>
          <p:spPr>
            <a:xfrm>
              <a:off x="387970" y="895351"/>
              <a:ext cx="515280" cy="515280"/>
            </a:xfrm>
            <a:prstGeom prst="ellipse">
              <a:avLst/>
            </a:prstGeom>
            <a:solidFill>
              <a:srgbClr val="0264A6"/>
            </a:solidFill>
            <a:ln>
              <a:solidFill>
                <a:srgbClr val="026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5.</a:t>
              </a:r>
            </a:p>
          </p:txBody>
        </p:sp>
        <p:cxnSp>
          <p:nvCxnSpPr>
            <p:cNvPr id="46" name="Straight Connector 45">
              <a:extLst>
                <a:ext uri="{FF2B5EF4-FFF2-40B4-BE49-F238E27FC236}">
                  <a16:creationId xmlns:a16="http://schemas.microsoft.com/office/drawing/2014/main" id="{06B500B2-D856-4B2D-98D1-356F8C32AD75}"/>
                </a:ext>
              </a:extLst>
            </p:cNvPr>
            <p:cNvCxnSpPr>
              <a:cxnSpLocks/>
              <a:stCxn id="45" idx="5"/>
            </p:cNvCxnSpPr>
            <p:nvPr/>
          </p:nvCxnSpPr>
          <p:spPr>
            <a:xfrm>
              <a:off x="827789" y="1335170"/>
              <a:ext cx="3076637" cy="0"/>
            </a:xfrm>
            <a:prstGeom prst="line">
              <a:avLst/>
            </a:prstGeom>
            <a:ln w="12700">
              <a:solidFill>
                <a:srgbClr val="0264A6"/>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21D3A1E-37E9-4BF2-A17A-AE1CBA087726}"/>
                </a:ext>
              </a:extLst>
            </p:cNvPr>
            <p:cNvSpPr txBox="1"/>
            <p:nvPr/>
          </p:nvSpPr>
          <p:spPr>
            <a:xfrm>
              <a:off x="903250" y="968325"/>
              <a:ext cx="3497301" cy="369332"/>
            </a:xfrm>
            <a:prstGeom prst="rect">
              <a:avLst/>
            </a:prstGeom>
            <a:noFill/>
          </p:spPr>
          <p:txBody>
            <a:bodyPr wrap="square" rtlCol="0">
              <a:spAutoFit/>
            </a:bodyPr>
            <a:lstStyle/>
            <a:p>
              <a:r>
                <a:rPr lang="en-US" dirty="0"/>
                <a:t>Conclusion</a:t>
              </a:r>
            </a:p>
          </p:txBody>
        </p:sp>
      </p:grpSp>
    </p:spTree>
    <p:extLst>
      <p:ext uri="{BB962C8B-B14F-4D97-AF65-F5344CB8AC3E}">
        <p14:creationId xmlns:p14="http://schemas.microsoft.com/office/powerpoint/2010/main" val="4044277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Object Detection</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What is Computer Vision</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3</a:t>
            </a:fld>
            <a:endParaRPr lang="ko-KR" altLang="en-US"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83A890BD-0B72-411A-BB0C-DA5F3D46DB31}"/>
              </a:ext>
            </a:extLst>
          </p:cNvPr>
          <p:cNvSpPr txBox="1"/>
          <p:nvPr/>
        </p:nvSpPr>
        <p:spPr>
          <a:xfrm>
            <a:off x="838160" y="1240511"/>
            <a:ext cx="7787640" cy="369332"/>
          </a:xfrm>
          <a:prstGeom prst="rect">
            <a:avLst/>
          </a:prstGeom>
          <a:noFill/>
        </p:spPr>
        <p:txBody>
          <a:bodyPr wrap="square" rtlCol="0">
            <a:spAutoFit/>
          </a:bodyPr>
          <a:lstStyle/>
          <a:p>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Enable Machines to interpret and understand visual information from the world</a:t>
            </a:r>
          </a:p>
        </p:txBody>
      </p:sp>
      <p:grpSp>
        <p:nvGrpSpPr>
          <p:cNvPr id="12" name="그룹 14">
            <a:extLst>
              <a:ext uri="{FF2B5EF4-FFF2-40B4-BE49-F238E27FC236}">
                <a16:creationId xmlns:a16="http://schemas.microsoft.com/office/drawing/2014/main" id="{8BC5B848-F2C2-4681-8E2F-7EA51FB145E8}"/>
              </a:ext>
            </a:extLst>
          </p:cNvPr>
          <p:cNvGrpSpPr/>
          <p:nvPr/>
        </p:nvGrpSpPr>
        <p:grpSpPr>
          <a:xfrm>
            <a:off x="255574" y="2293402"/>
            <a:ext cx="8479055" cy="440056"/>
            <a:chOff x="255574" y="740182"/>
            <a:chExt cx="8479055" cy="440056"/>
          </a:xfrm>
        </p:grpSpPr>
        <p:sp>
          <p:nvSpPr>
            <p:cNvPr id="13" name="TextBox 12">
              <a:extLst>
                <a:ext uri="{FF2B5EF4-FFF2-40B4-BE49-F238E27FC236}">
                  <a16:creationId xmlns:a16="http://schemas.microsoft.com/office/drawing/2014/main" id="{149CF91B-36D7-4E76-A469-2FEE8FC78D89}"/>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What is Object Detection</a:t>
              </a:r>
            </a:p>
          </p:txBody>
        </p:sp>
        <p:grpSp>
          <p:nvGrpSpPr>
            <p:cNvPr id="14" name="그룹 16">
              <a:extLst>
                <a:ext uri="{FF2B5EF4-FFF2-40B4-BE49-F238E27FC236}">
                  <a16:creationId xmlns:a16="http://schemas.microsoft.com/office/drawing/2014/main" id="{5824C9E1-368B-49B7-BD3E-E34B09829831}"/>
                </a:ext>
              </a:extLst>
            </p:cNvPr>
            <p:cNvGrpSpPr/>
            <p:nvPr/>
          </p:nvGrpSpPr>
          <p:grpSpPr>
            <a:xfrm>
              <a:off x="255574" y="740182"/>
              <a:ext cx="582586" cy="440056"/>
              <a:chOff x="255574" y="740182"/>
              <a:chExt cx="582586" cy="440056"/>
            </a:xfrm>
          </p:grpSpPr>
          <p:sp>
            <p:nvSpPr>
              <p:cNvPr id="20" name="육각형 17">
                <a:extLst>
                  <a:ext uri="{FF2B5EF4-FFF2-40B4-BE49-F238E27FC236}">
                    <a16:creationId xmlns:a16="http://schemas.microsoft.com/office/drawing/2014/main" id="{3A850824-EA2F-451C-9C80-E36D3B7D7838}"/>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26D430C-2908-4E67-B4AB-7BA27E657E36}"/>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22" name="TextBox 21">
            <a:extLst>
              <a:ext uri="{FF2B5EF4-FFF2-40B4-BE49-F238E27FC236}">
                <a16:creationId xmlns:a16="http://schemas.microsoft.com/office/drawing/2014/main" id="{6FECE325-E724-485E-BF63-B69A313751F1}"/>
              </a:ext>
            </a:extLst>
          </p:cNvPr>
          <p:cNvSpPr txBox="1"/>
          <p:nvPr/>
        </p:nvSpPr>
        <p:spPr>
          <a:xfrm>
            <a:off x="838160" y="2793731"/>
            <a:ext cx="7787640" cy="369332"/>
          </a:xfrm>
          <a:prstGeom prst="rect">
            <a:avLst/>
          </a:prstGeom>
          <a:noFill/>
        </p:spPr>
        <p:txBody>
          <a:bodyPr wrap="square" rtlCol="0">
            <a:spAutoFit/>
          </a:bodyPr>
          <a:lstStyle/>
          <a:p>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 specific task within computer vision, focus on locating and classifying objects.</a:t>
            </a:r>
          </a:p>
        </p:txBody>
      </p:sp>
      <p:sp>
        <p:nvSpPr>
          <p:cNvPr id="23" name="TextBox 22">
            <a:extLst>
              <a:ext uri="{FF2B5EF4-FFF2-40B4-BE49-F238E27FC236}">
                <a16:creationId xmlns:a16="http://schemas.microsoft.com/office/drawing/2014/main" id="{0DAA6FB2-8C30-4E0D-B68E-D7AE2251ED71}"/>
              </a:ext>
            </a:extLst>
          </p:cNvPr>
          <p:cNvSpPr txBox="1"/>
          <p:nvPr/>
        </p:nvSpPr>
        <p:spPr>
          <a:xfrm>
            <a:off x="838160" y="1595341"/>
            <a:ext cx="7787640" cy="369332"/>
          </a:xfrm>
          <a:prstGeom prst="rect">
            <a:avLst/>
          </a:prstGeom>
          <a:noFill/>
        </p:spPr>
        <p:txBody>
          <a:bodyPr wrap="square" rtlCol="0">
            <a:spAutoFit/>
          </a:bodyPr>
          <a:lstStyle/>
          <a:p>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Ultimate goal is to replicate human vision abilities.</a:t>
            </a:r>
          </a:p>
        </p:txBody>
      </p:sp>
      <p:sp>
        <p:nvSpPr>
          <p:cNvPr id="24" name="TextBox 23">
            <a:extLst>
              <a:ext uri="{FF2B5EF4-FFF2-40B4-BE49-F238E27FC236}">
                <a16:creationId xmlns:a16="http://schemas.microsoft.com/office/drawing/2014/main" id="{9DA2835A-54A4-4757-943E-D0ED34DE8290}"/>
              </a:ext>
            </a:extLst>
          </p:cNvPr>
          <p:cNvSpPr txBox="1"/>
          <p:nvPr/>
        </p:nvSpPr>
        <p:spPr>
          <a:xfrm>
            <a:off x="838160" y="3131905"/>
            <a:ext cx="7787640" cy="369332"/>
          </a:xfrm>
          <a:prstGeom prst="rect">
            <a:avLst/>
          </a:prstGeom>
          <a:noFill/>
        </p:spPr>
        <p:txBody>
          <a:bodyPr wrap="square" rtlCol="0">
            <a:spAutoFit/>
          </a:bodyPr>
          <a:lstStyle/>
          <a:p>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Different from Image Classification.</a:t>
            </a:r>
          </a:p>
        </p:txBody>
      </p:sp>
      <p:sp>
        <p:nvSpPr>
          <p:cNvPr id="25" name="TextBox 24">
            <a:extLst>
              <a:ext uri="{FF2B5EF4-FFF2-40B4-BE49-F238E27FC236}">
                <a16:creationId xmlns:a16="http://schemas.microsoft.com/office/drawing/2014/main" id="{636BBE4C-EEF1-44DD-A389-E7A77F8AA47C}"/>
              </a:ext>
            </a:extLst>
          </p:cNvPr>
          <p:cNvSpPr txBox="1"/>
          <p:nvPr/>
        </p:nvSpPr>
        <p:spPr>
          <a:xfrm>
            <a:off x="838160" y="3501237"/>
            <a:ext cx="7787640" cy="369332"/>
          </a:xfrm>
          <a:prstGeom prst="rect">
            <a:avLst/>
          </a:prstGeom>
          <a:noFill/>
        </p:spPr>
        <p:txBody>
          <a:bodyPr wrap="square" rtlCol="0">
            <a:spAutoFit/>
          </a:bodyPr>
          <a:lstStyle/>
          <a:p>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Output includes bounding boxes, detected objects and their labels.</a:t>
            </a:r>
          </a:p>
        </p:txBody>
      </p:sp>
      <p:pic>
        <p:nvPicPr>
          <p:cNvPr id="1028" name="Picture 4" descr="Object Detection Tutorial with SSD &amp; Faster RCNN | DataCamp">
            <a:extLst>
              <a:ext uri="{FF2B5EF4-FFF2-40B4-BE49-F238E27FC236}">
                <a16:creationId xmlns:a16="http://schemas.microsoft.com/office/drawing/2014/main" id="{C0A09B2A-D025-470B-B7D3-C23B9B044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383" y="3839411"/>
            <a:ext cx="3215787" cy="18450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ject Detection Technology - How It Works And Where Is It Used? -  DataScienceCentral.com">
            <a:extLst>
              <a:ext uri="{FF2B5EF4-FFF2-40B4-BE49-F238E27FC236}">
                <a16:creationId xmlns:a16="http://schemas.microsoft.com/office/drawing/2014/main" id="{0886AB1F-CA50-4F67-A72F-8BC46E6DA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60" y="3868172"/>
            <a:ext cx="2509796" cy="1672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36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Object Detection</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Key Aspects of Object Detection</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4</a:t>
            </a:fld>
            <a:endParaRPr lang="ko-KR"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C37130D-FB7D-46C8-B0E6-7FEC4979789D}"/>
              </a:ext>
            </a:extLst>
          </p:cNvPr>
          <p:cNvSpPr txBox="1"/>
          <p:nvPr/>
        </p:nvSpPr>
        <p:spPr>
          <a:xfrm>
            <a:off x="736547" y="1300886"/>
            <a:ext cx="5443271" cy="646331"/>
          </a:xfrm>
          <a:prstGeom prst="rect">
            <a:avLst/>
          </a:prstGeom>
          <a:noFill/>
        </p:spPr>
        <p:txBody>
          <a:bodyPr wrap="square" rtlCol="0">
            <a:spAutoFit/>
          </a:bodyPr>
          <a:lstStyle/>
          <a:p>
            <a:pPr marL="342900" indent="-342900" algn="just">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Bounding Boxes: the pattern predicted belong to the object</a:t>
            </a:r>
          </a:p>
        </p:txBody>
      </p:sp>
      <p:sp>
        <p:nvSpPr>
          <p:cNvPr id="12" name="TextBox 11">
            <a:extLst>
              <a:ext uri="{FF2B5EF4-FFF2-40B4-BE49-F238E27FC236}">
                <a16:creationId xmlns:a16="http://schemas.microsoft.com/office/drawing/2014/main" id="{8E40DBD4-2838-4380-B52F-88DAD1B815D1}"/>
              </a:ext>
            </a:extLst>
          </p:cNvPr>
          <p:cNvSpPr txBox="1"/>
          <p:nvPr/>
        </p:nvSpPr>
        <p:spPr>
          <a:xfrm>
            <a:off x="743762" y="1984761"/>
            <a:ext cx="5436056" cy="646331"/>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Class Labels: not only locating objects but also assigning class labels to them</a:t>
            </a:r>
          </a:p>
        </p:txBody>
      </p:sp>
      <p:sp>
        <p:nvSpPr>
          <p:cNvPr id="13" name="TextBox 12">
            <a:extLst>
              <a:ext uri="{FF2B5EF4-FFF2-40B4-BE49-F238E27FC236}">
                <a16:creationId xmlns:a16="http://schemas.microsoft.com/office/drawing/2014/main" id="{4FCBA1C4-B170-4B19-A5AE-6A1018C20002}"/>
              </a:ext>
            </a:extLst>
          </p:cNvPr>
          <p:cNvSpPr txBox="1"/>
          <p:nvPr/>
        </p:nvSpPr>
        <p:spPr>
          <a:xfrm>
            <a:off x="743762" y="2668636"/>
            <a:ext cx="5436056" cy="1200329"/>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Real-time Processing: allow systems to process images or video frames rapidly, making it suitable for applications like surveillance and autonomous vehicles  </a:t>
            </a:r>
          </a:p>
        </p:txBody>
      </p:sp>
      <p:sp>
        <p:nvSpPr>
          <p:cNvPr id="26" name="TextBox 25">
            <a:extLst>
              <a:ext uri="{FF2B5EF4-FFF2-40B4-BE49-F238E27FC236}">
                <a16:creationId xmlns:a16="http://schemas.microsoft.com/office/drawing/2014/main" id="{99FB485E-BD62-4365-93E2-FFE4F6239F2E}"/>
              </a:ext>
            </a:extLst>
          </p:cNvPr>
          <p:cNvSpPr txBox="1"/>
          <p:nvPr/>
        </p:nvSpPr>
        <p:spPr>
          <a:xfrm>
            <a:off x="736547" y="3906508"/>
            <a:ext cx="5443271" cy="923330"/>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Deep Learning Model: apply deep learning techniques, such as CNN, RNN, ANN … to improve the performance</a:t>
            </a:r>
          </a:p>
        </p:txBody>
      </p:sp>
      <p:pic>
        <p:nvPicPr>
          <p:cNvPr id="5" name="Picture 4">
            <a:extLst>
              <a:ext uri="{FF2B5EF4-FFF2-40B4-BE49-F238E27FC236}">
                <a16:creationId xmlns:a16="http://schemas.microsoft.com/office/drawing/2014/main" id="{2ABD7E45-9769-49D2-9890-3BECC55FF8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010" y="1175827"/>
            <a:ext cx="1826443" cy="3433712"/>
          </a:xfrm>
          <a:prstGeom prst="rect">
            <a:avLst/>
          </a:prstGeom>
        </p:spPr>
      </p:pic>
    </p:spTree>
    <p:extLst>
      <p:ext uri="{BB962C8B-B14F-4D97-AF65-F5344CB8AC3E}">
        <p14:creationId xmlns:p14="http://schemas.microsoft.com/office/powerpoint/2010/main" val="82107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Object Detection</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Application of Object Detection</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5</a:t>
            </a:fld>
            <a:endParaRPr lang="ko-KR"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C37130D-FB7D-46C8-B0E6-7FEC4979789D}"/>
              </a:ext>
            </a:extLst>
          </p:cNvPr>
          <p:cNvSpPr txBox="1"/>
          <p:nvPr/>
        </p:nvSpPr>
        <p:spPr>
          <a:xfrm>
            <a:off x="736547" y="1300886"/>
            <a:ext cx="5069449" cy="646331"/>
          </a:xfrm>
          <a:prstGeom prst="rect">
            <a:avLst/>
          </a:prstGeom>
          <a:noFill/>
        </p:spPr>
        <p:txBody>
          <a:bodyPr wrap="square" rtlCol="0">
            <a:spAutoFit/>
          </a:bodyPr>
          <a:lstStyle/>
          <a:p>
            <a:pPr marL="342900" indent="-342900" algn="just">
              <a:buFont typeface="Arial" panose="020B0604020202020204" pitchFamily="34" charset="0"/>
              <a:buChar char="•"/>
            </a:pPr>
            <a:r>
              <a:rPr lang="en-US" altLang="ko-KR" u="sng"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Autonomous Vehicles</a:t>
            </a: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 identify and tracking road sign, pedestrians, other vehicles and obstacles</a:t>
            </a:r>
          </a:p>
        </p:txBody>
      </p:sp>
      <p:sp>
        <p:nvSpPr>
          <p:cNvPr id="12" name="TextBox 11">
            <a:extLst>
              <a:ext uri="{FF2B5EF4-FFF2-40B4-BE49-F238E27FC236}">
                <a16:creationId xmlns:a16="http://schemas.microsoft.com/office/drawing/2014/main" id="{8E40DBD4-2838-4380-B52F-88DAD1B815D1}"/>
              </a:ext>
            </a:extLst>
          </p:cNvPr>
          <p:cNvSpPr txBox="1"/>
          <p:nvPr/>
        </p:nvSpPr>
        <p:spPr>
          <a:xfrm>
            <a:off x="736547" y="2043608"/>
            <a:ext cx="5107282" cy="646331"/>
          </a:xfrm>
          <a:prstGeom prst="rect">
            <a:avLst/>
          </a:prstGeom>
          <a:noFill/>
        </p:spPr>
        <p:txBody>
          <a:bodyPr wrap="square" rtlCol="0">
            <a:spAutoFit/>
          </a:bodyPr>
          <a:lstStyle/>
          <a:p>
            <a:pPr marL="342900" indent="-342900">
              <a:buFont typeface="Arial" panose="020B0604020202020204" pitchFamily="34" charset="0"/>
              <a:buChar char="•"/>
            </a:pPr>
            <a:r>
              <a:rPr lang="en-US" altLang="ko-KR" u="sng"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Medical Purpose</a:t>
            </a: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 tumor detection, organ segmentation</a:t>
            </a:r>
          </a:p>
        </p:txBody>
      </p:sp>
      <p:sp>
        <p:nvSpPr>
          <p:cNvPr id="13" name="TextBox 12">
            <a:extLst>
              <a:ext uri="{FF2B5EF4-FFF2-40B4-BE49-F238E27FC236}">
                <a16:creationId xmlns:a16="http://schemas.microsoft.com/office/drawing/2014/main" id="{4FCBA1C4-B170-4B19-A5AE-6A1018C20002}"/>
              </a:ext>
            </a:extLst>
          </p:cNvPr>
          <p:cNvSpPr txBox="1"/>
          <p:nvPr/>
        </p:nvSpPr>
        <p:spPr>
          <a:xfrm>
            <a:off x="736547" y="3529052"/>
            <a:ext cx="4840292"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u="sng"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Environmental Monitoring</a:t>
            </a:r>
          </a:p>
        </p:txBody>
      </p:sp>
      <p:sp>
        <p:nvSpPr>
          <p:cNvPr id="26" name="TextBox 25">
            <a:extLst>
              <a:ext uri="{FF2B5EF4-FFF2-40B4-BE49-F238E27FC236}">
                <a16:creationId xmlns:a16="http://schemas.microsoft.com/office/drawing/2014/main" id="{99FB485E-BD62-4365-93E2-FFE4F6239F2E}"/>
              </a:ext>
            </a:extLst>
          </p:cNvPr>
          <p:cNvSpPr txBox="1"/>
          <p:nvPr/>
        </p:nvSpPr>
        <p:spPr>
          <a:xfrm>
            <a:off x="736547" y="3994776"/>
            <a:ext cx="5443271"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u="sng"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Smart Cities</a:t>
            </a:r>
          </a:p>
        </p:txBody>
      </p:sp>
      <p:pic>
        <p:nvPicPr>
          <p:cNvPr id="8" name="Picture 7">
            <a:extLst>
              <a:ext uri="{FF2B5EF4-FFF2-40B4-BE49-F238E27FC236}">
                <a16:creationId xmlns:a16="http://schemas.microsoft.com/office/drawing/2014/main" id="{A51A0131-C4C0-4043-878E-DF4301488C6F}"/>
              </a:ext>
            </a:extLst>
          </p:cNvPr>
          <p:cNvPicPr>
            <a:picLocks noChangeAspect="1"/>
          </p:cNvPicPr>
          <p:nvPr/>
        </p:nvPicPr>
        <p:blipFill>
          <a:blip r:embed="rId3"/>
          <a:stretch>
            <a:fillRect/>
          </a:stretch>
        </p:blipFill>
        <p:spPr>
          <a:xfrm>
            <a:off x="5851044" y="1394019"/>
            <a:ext cx="3292956" cy="3292956"/>
          </a:xfrm>
          <a:prstGeom prst="rect">
            <a:avLst/>
          </a:prstGeom>
        </p:spPr>
      </p:pic>
      <p:sp>
        <p:nvSpPr>
          <p:cNvPr id="20" name="TextBox 19">
            <a:extLst>
              <a:ext uri="{FF2B5EF4-FFF2-40B4-BE49-F238E27FC236}">
                <a16:creationId xmlns:a16="http://schemas.microsoft.com/office/drawing/2014/main" id="{0C7CDF1F-3593-4106-A143-38D5326A7C92}"/>
              </a:ext>
            </a:extLst>
          </p:cNvPr>
          <p:cNvSpPr txBox="1"/>
          <p:nvPr/>
        </p:nvSpPr>
        <p:spPr>
          <a:xfrm>
            <a:off x="736547" y="2786330"/>
            <a:ext cx="5062234" cy="646331"/>
          </a:xfrm>
          <a:prstGeom prst="rect">
            <a:avLst/>
          </a:prstGeom>
          <a:noFill/>
        </p:spPr>
        <p:txBody>
          <a:bodyPr wrap="square" rtlCol="0">
            <a:spAutoFit/>
          </a:bodyPr>
          <a:lstStyle/>
          <a:p>
            <a:pPr marL="342900" indent="-342900">
              <a:buFont typeface="Arial" panose="020B0604020202020204" pitchFamily="34" charset="0"/>
              <a:buChar char="•"/>
            </a:pPr>
            <a:r>
              <a:rPr lang="en-US" altLang="ko-KR" u="sng"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Retail and Inventory Management</a:t>
            </a: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t>
            </a:r>
            <a:r>
              <a:rPr lang="en-US" altLang="ko-KR" u="sng"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 </a:t>
            </a: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analyzing custom behavior …</a:t>
            </a:r>
          </a:p>
        </p:txBody>
      </p:sp>
    </p:spTree>
    <p:extLst>
      <p:ext uri="{BB962C8B-B14F-4D97-AF65-F5344CB8AC3E}">
        <p14:creationId xmlns:p14="http://schemas.microsoft.com/office/powerpoint/2010/main" val="1616078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You Only Look Once (YOLO)</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What is YOLO?</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6</a:t>
            </a:fld>
            <a:endParaRPr lang="ko-KR" altLang="en-US"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8BEE9C5F-957E-4084-AF20-EBBF2AF1ABBC}"/>
              </a:ext>
            </a:extLst>
          </p:cNvPr>
          <p:cNvSpPr txBox="1"/>
          <p:nvPr/>
        </p:nvSpPr>
        <p:spPr>
          <a:xfrm>
            <a:off x="838160" y="1304479"/>
            <a:ext cx="7787640" cy="646331"/>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An end-to-end approach to object detection that allowed for real-time processing</a:t>
            </a:r>
          </a:p>
        </p:txBody>
      </p:sp>
      <p:sp>
        <p:nvSpPr>
          <p:cNvPr id="46" name="TextBox 45">
            <a:extLst>
              <a:ext uri="{FF2B5EF4-FFF2-40B4-BE49-F238E27FC236}">
                <a16:creationId xmlns:a16="http://schemas.microsoft.com/office/drawing/2014/main" id="{2D2F8DBF-8DE8-42FF-9839-6E19B5681B56}"/>
              </a:ext>
            </a:extLst>
          </p:cNvPr>
          <p:cNvSpPr txBox="1"/>
          <p:nvPr/>
        </p:nvSpPr>
        <p:spPr>
          <a:xfrm>
            <a:off x="838160" y="2073922"/>
            <a:ext cx="7787640"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 significant development for computer vision community</a:t>
            </a:r>
          </a:p>
        </p:txBody>
      </p:sp>
      <p:sp>
        <p:nvSpPr>
          <p:cNvPr id="48" name="TextBox 47">
            <a:extLst>
              <a:ext uri="{FF2B5EF4-FFF2-40B4-BE49-F238E27FC236}">
                <a16:creationId xmlns:a16="http://schemas.microsoft.com/office/drawing/2014/main" id="{B50B6F63-45C5-4894-94BF-D170311AA91C}"/>
              </a:ext>
            </a:extLst>
          </p:cNvPr>
          <p:cNvSpPr txBox="1"/>
          <p:nvPr/>
        </p:nvSpPr>
        <p:spPr>
          <a:xfrm>
            <a:off x="838160" y="2566366"/>
            <a:ext cx="7787640"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Single pass through neural network</a:t>
            </a:r>
          </a:p>
        </p:txBody>
      </p:sp>
      <p:sp>
        <p:nvSpPr>
          <p:cNvPr id="49" name="TextBox 48">
            <a:extLst>
              <a:ext uri="{FF2B5EF4-FFF2-40B4-BE49-F238E27FC236}">
                <a16:creationId xmlns:a16="http://schemas.microsoft.com/office/drawing/2014/main" id="{939E0D8B-6888-4AC0-9B6B-D4A9087D7B31}"/>
              </a:ext>
            </a:extLst>
          </p:cNvPr>
          <p:cNvSpPr txBox="1"/>
          <p:nvPr/>
        </p:nvSpPr>
        <p:spPr>
          <a:xfrm>
            <a:off x="838160" y="3058810"/>
            <a:ext cx="7787640"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Grid-based Prediction</a:t>
            </a:r>
          </a:p>
        </p:txBody>
      </p:sp>
      <p:pic>
        <p:nvPicPr>
          <p:cNvPr id="2" name="Picture 1">
            <a:extLst>
              <a:ext uri="{FF2B5EF4-FFF2-40B4-BE49-F238E27FC236}">
                <a16:creationId xmlns:a16="http://schemas.microsoft.com/office/drawing/2014/main" id="{9F25A075-64AC-48CD-862C-8E106D433212}"/>
              </a:ext>
            </a:extLst>
          </p:cNvPr>
          <p:cNvPicPr>
            <a:picLocks noChangeAspect="1"/>
          </p:cNvPicPr>
          <p:nvPr/>
        </p:nvPicPr>
        <p:blipFill>
          <a:blip r:embed="rId3"/>
          <a:stretch>
            <a:fillRect/>
          </a:stretch>
        </p:blipFill>
        <p:spPr>
          <a:xfrm>
            <a:off x="4637684" y="2566366"/>
            <a:ext cx="4506316" cy="2743730"/>
          </a:xfrm>
          <a:prstGeom prst="rect">
            <a:avLst/>
          </a:prstGeom>
        </p:spPr>
      </p:pic>
      <p:sp>
        <p:nvSpPr>
          <p:cNvPr id="20" name="TextBox 19">
            <a:extLst>
              <a:ext uri="{FF2B5EF4-FFF2-40B4-BE49-F238E27FC236}">
                <a16:creationId xmlns:a16="http://schemas.microsoft.com/office/drawing/2014/main" id="{9810BB62-C87A-4C0B-8564-903A6F9F5E2A}"/>
              </a:ext>
            </a:extLst>
          </p:cNvPr>
          <p:cNvSpPr txBox="1"/>
          <p:nvPr/>
        </p:nvSpPr>
        <p:spPr>
          <a:xfrm>
            <a:off x="838160" y="3551254"/>
            <a:ext cx="7787640"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Bounding Box Prediction</a:t>
            </a:r>
          </a:p>
        </p:txBody>
      </p:sp>
      <p:sp>
        <p:nvSpPr>
          <p:cNvPr id="21" name="TextBox 20">
            <a:extLst>
              <a:ext uri="{FF2B5EF4-FFF2-40B4-BE49-F238E27FC236}">
                <a16:creationId xmlns:a16="http://schemas.microsoft.com/office/drawing/2014/main" id="{FDA6F8E0-C54C-4F59-8B17-FD7F9C4155E5}"/>
              </a:ext>
            </a:extLst>
          </p:cNvPr>
          <p:cNvSpPr txBox="1"/>
          <p:nvPr/>
        </p:nvSpPr>
        <p:spPr>
          <a:xfrm>
            <a:off x="838160" y="4043698"/>
            <a:ext cx="7787640"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Class Prediction</a:t>
            </a:r>
          </a:p>
        </p:txBody>
      </p:sp>
      <p:sp>
        <p:nvSpPr>
          <p:cNvPr id="22" name="TextBox 21">
            <a:extLst>
              <a:ext uri="{FF2B5EF4-FFF2-40B4-BE49-F238E27FC236}">
                <a16:creationId xmlns:a16="http://schemas.microsoft.com/office/drawing/2014/main" id="{A1A08BA9-35BC-4540-987D-DABDBB7C5CB7}"/>
              </a:ext>
            </a:extLst>
          </p:cNvPr>
          <p:cNvSpPr txBox="1"/>
          <p:nvPr/>
        </p:nvSpPr>
        <p:spPr>
          <a:xfrm>
            <a:off x="838160" y="4536142"/>
            <a:ext cx="7787640" cy="369332"/>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Multi-scale Detection</a:t>
            </a:r>
          </a:p>
        </p:txBody>
      </p:sp>
    </p:spTree>
    <p:extLst>
      <p:ext uri="{BB962C8B-B14F-4D97-AF65-F5344CB8AC3E}">
        <p14:creationId xmlns:p14="http://schemas.microsoft.com/office/powerpoint/2010/main" val="2631917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You Only Look Once (YOLO)</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YOLO Architecture</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7</a:t>
            </a:fld>
            <a:endParaRPr lang="ko-KR" alt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208F041-8960-4BC4-8480-91A429F3B45D}"/>
              </a:ext>
            </a:extLst>
          </p:cNvPr>
          <p:cNvPicPr>
            <a:picLocks noChangeAspect="1"/>
          </p:cNvPicPr>
          <p:nvPr/>
        </p:nvPicPr>
        <p:blipFill>
          <a:blip r:embed="rId3"/>
          <a:stretch>
            <a:fillRect/>
          </a:stretch>
        </p:blipFill>
        <p:spPr>
          <a:xfrm>
            <a:off x="2553847" y="2857500"/>
            <a:ext cx="6516623" cy="2697141"/>
          </a:xfrm>
          <a:prstGeom prst="rect">
            <a:avLst/>
          </a:prstGeom>
        </p:spPr>
      </p:pic>
      <p:pic>
        <p:nvPicPr>
          <p:cNvPr id="4098" name="Picture 2" descr="YOLO — You only look once, real time object detection explained | by Manish  Chablani | Towards Data Science">
            <a:extLst>
              <a:ext uri="{FF2B5EF4-FFF2-40B4-BE49-F238E27FC236}">
                <a16:creationId xmlns:a16="http://schemas.microsoft.com/office/drawing/2014/main" id="{90AA01AB-F1D4-4D0F-B722-3D50C5412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5583" y="775717"/>
            <a:ext cx="2832843" cy="25527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23DC38-EF94-4E58-9768-BFF06E1FCCF6}"/>
              </a:ext>
            </a:extLst>
          </p:cNvPr>
          <p:cNvSpPr txBox="1"/>
          <p:nvPr/>
        </p:nvSpPr>
        <p:spPr>
          <a:xfrm>
            <a:off x="536284" y="1353400"/>
            <a:ext cx="5508716"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Backbone: CNN layers, vary between different version</a:t>
            </a:r>
          </a:p>
        </p:txBody>
      </p:sp>
      <p:sp>
        <p:nvSpPr>
          <p:cNvPr id="22" name="TextBox 21">
            <a:extLst>
              <a:ext uri="{FF2B5EF4-FFF2-40B4-BE49-F238E27FC236}">
                <a16:creationId xmlns:a16="http://schemas.microsoft.com/office/drawing/2014/main" id="{B61BB220-83AD-4B68-94F8-CABD362A8CD0}"/>
              </a:ext>
            </a:extLst>
          </p:cNvPr>
          <p:cNvSpPr txBox="1"/>
          <p:nvPr/>
        </p:nvSpPr>
        <p:spPr>
          <a:xfrm>
            <a:off x="536284" y="1865294"/>
            <a:ext cx="430452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Grid Division</a:t>
            </a:r>
          </a:p>
        </p:txBody>
      </p:sp>
      <p:sp>
        <p:nvSpPr>
          <p:cNvPr id="23" name="TextBox 22">
            <a:extLst>
              <a:ext uri="{FF2B5EF4-FFF2-40B4-BE49-F238E27FC236}">
                <a16:creationId xmlns:a16="http://schemas.microsoft.com/office/drawing/2014/main" id="{7654CC19-69DF-4E0C-878D-7C6F1E8975B3}"/>
              </a:ext>
            </a:extLst>
          </p:cNvPr>
          <p:cNvSpPr txBox="1"/>
          <p:nvPr/>
        </p:nvSpPr>
        <p:spPr>
          <a:xfrm>
            <a:off x="536284" y="2377188"/>
            <a:ext cx="430452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Bounding Boxes</a:t>
            </a:r>
          </a:p>
        </p:txBody>
      </p:sp>
      <p:sp>
        <p:nvSpPr>
          <p:cNvPr id="24" name="TextBox 23">
            <a:extLst>
              <a:ext uri="{FF2B5EF4-FFF2-40B4-BE49-F238E27FC236}">
                <a16:creationId xmlns:a16="http://schemas.microsoft.com/office/drawing/2014/main" id="{B4ABC0DD-E214-421D-82EE-053CCC746703}"/>
              </a:ext>
            </a:extLst>
          </p:cNvPr>
          <p:cNvSpPr txBox="1"/>
          <p:nvPr/>
        </p:nvSpPr>
        <p:spPr>
          <a:xfrm>
            <a:off x="536284" y="2889082"/>
            <a:ext cx="430452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Class Prediction</a:t>
            </a:r>
          </a:p>
        </p:txBody>
      </p:sp>
      <p:sp>
        <p:nvSpPr>
          <p:cNvPr id="25" name="TextBox 24">
            <a:extLst>
              <a:ext uri="{FF2B5EF4-FFF2-40B4-BE49-F238E27FC236}">
                <a16:creationId xmlns:a16="http://schemas.microsoft.com/office/drawing/2014/main" id="{49795333-2861-4A46-9C6E-BBCE69FC227B}"/>
              </a:ext>
            </a:extLst>
          </p:cNvPr>
          <p:cNvSpPr txBox="1"/>
          <p:nvPr/>
        </p:nvSpPr>
        <p:spPr>
          <a:xfrm>
            <a:off x="536284" y="3400976"/>
            <a:ext cx="430452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Object Confidence Score</a:t>
            </a:r>
          </a:p>
        </p:txBody>
      </p:sp>
      <p:sp>
        <p:nvSpPr>
          <p:cNvPr id="26" name="TextBox 25">
            <a:extLst>
              <a:ext uri="{FF2B5EF4-FFF2-40B4-BE49-F238E27FC236}">
                <a16:creationId xmlns:a16="http://schemas.microsoft.com/office/drawing/2014/main" id="{DAE823D3-F949-4878-90DA-455A3DEDEF14}"/>
              </a:ext>
            </a:extLst>
          </p:cNvPr>
          <p:cNvSpPr txBox="1"/>
          <p:nvPr/>
        </p:nvSpPr>
        <p:spPr>
          <a:xfrm>
            <a:off x="536284" y="3912868"/>
            <a:ext cx="430452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Non-Maximum Suppression</a:t>
            </a:r>
          </a:p>
        </p:txBody>
      </p:sp>
    </p:spTree>
    <p:extLst>
      <p:ext uri="{BB962C8B-B14F-4D97-AF65-F5344CB8AC3E}">
        <p14:creationId xmlns:p14="http://schemas.microsoft.com/office/powerpoint/2010/main" val="1148656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You Only Look Once (YOLO)</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712643"/>
            <a:chOff x="255574" y="740182"/>
            <a:chExt cx="8479055" cy="712643"/>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677108"/>
            </a:xfrm>
            <a:prstGeom prst="rect">
              <a:avLst/>
            </a:prstGeom>
            <a:noFill/>
          </p:spPr>
          <p:txBody>
            <a:bodyPr wrap="square" rtlCol="0">
              <a:spAutoFit/>
            </a:bodyPr>
            <a:lstStyle/>
            <a:p>
              <a:r>
                <a:rPr lang="en-US" altLang="ko-KR" sz="2000" b="1"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Box Confidence Score</a:t>
              </a:r>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 </a:t>
              </a: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probability the box contains an object and how accuracy of the boundary box.</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8</a:t>
            </a:fld>
            <a:endParaRPr lang="ko-KR" altLang="en-US" dirty="0">
              <a:latin typeface="Calibri" panose="020F0502020204030204" pitchFamily="34" charset="0"/>
              <a:cs typeface="Calibri" panose="020F0502020204030204" pitchFamily="34" charset="0"/>
            </a:endParaRPr>
          </a:p>
        </p:txBody>
      </p:sp>
      <p:grpSp>
        <p:nvGrpSpPr>
          <p:cNvPr id="9" name="그룹 14">
            <a:extLst>
              <a:ext uri="{FF2B5EF4-FFF2-40B4-BE49-F238E27FC236}">
                <a16:creationId xmlns:a16="http://schemas.microsoft.com/office/drawing/2014/main" id="{60A7CA62-215D-4BAF-9D23-6F1F405C3181}"/>
              </a:ext>
            </a:extLst>
          </p:cNvPr>
          <p:cNvGrpSpPr/>
          <p:nvPr/>
        </p:nvGrpSpPr>
        <p:grpSpPr>
          <a:xfrm>
            <a:off x="255574" y="1732865"/>
            <a:ext cx="8471840" cy="677108"/>
            <a:chOff x="255574" y="738337"/>
            <a:chExt cx="8471840" cy="677108"/>
          </a:xfrm>
        </p:grpSpPr>
        <p:sp>
          <p:nvSpPr>
            <p:cNvPr id="10" name="TextBox 9">
              <a:extLst>
                <a:ext uri="{FF2B5EF4-FFF2-40B4-BE49-F238E27FC236}">
                  <a16:creationId xmlns:a16="http://schemas.microsoft.com/office/drawing/2014/main" id="{5C21DE8E-CCB7-4397-AAEF-AA9EA9A4D851}"/>
                </a:ext>
              </a:extLst>
            </p:cNvPr>
            <p:cNvSpPr txBox="1"/>
            <p:nvPr/>
          </p:nvSpPr>
          <p:spPr>
            <a:xfrm>
              <a:off x="939774" y="738337"/>
              <a:ext cx="7787640" cy="677108"/>
            </a:xfrm>
            <a:prstGeom prst="rect">
              <a:avLst/>
            </a:prstGeom>
            <a:noFill/>
          </p:spPr>
          <p:txBody>
            <a:bodyPr wrap="square" rtlCol="0">
              <a:spAutoFit/>
            </a:bodyPr>
            <a:lstStyle/>
            <a:p>
              <a:r>
                <a:rPr lang="en-US" altLang="ko-KR" sz="2000" b="1"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Conditional class probabilities</a:t>
              </a:r>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 </a:t>
              </a:r>
              <a:r>
                <a:rPr lang="en-US" altLang="ko-KR"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probability that the detected objects belongs to a specific class.</a:t>
              </a:r>
            </a:p>
          </p:txBody>
        </p:sp>
        <p:grpSp>
          <p:nvGrpSpPr>
            <p:cNvPr id="11" name="그룹 16">
              <a:extLst>
                <a:ext uri="{FF2B5EF4-FFF2-40B4-BE49-F238E27FC236}">
                  <a16:creationId xmlns:a16="http://schemas.microsoft.com/office/drawing/2014/main" id="{A7D4A801-C148-4269-BDD0-32DE383C69A0}"/>
                </a:ext>
              </a:extLst>
            </p:cNvPr>
            <p:cNvGrpSpPr/>
            <p:nvPr/>
          </p:nvGrpSpPr>
          <p:grpSpPr>
            <a:xfrm>
              <a:off x="255574" y="740182"/>
              <a:ext cx="582586" cy="440056"/>
              <a:chOff x="255574" y="740182"/>
              <a:chExt cx="582586" cy="440056"/>
            </a:xfrm>
          </p:grpSpPr>
          <p:sp>
            <p:nvSpPr>
              <p:cNvPr id="12" name="육각형 17">
                <a:extLst>
                  <a:ext uri="{FF2B5EF4-FFF2-40B4-BE49-F238E27FC236}">
                    <a16:creationId xmlns:a16="http://schemas.microsoft.com/office/drawing/2014/main" id="{E16CC006-D733-4DBE-824F-AB971A30477E}"/>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31EC767-5912-4094-824D-8D618FE2E22A}"/>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grpSp>
        <p:nvGrpSpPr>
          <p:cNvPr id="29" name="그룹 14">
            <a:extLst>
              <a:ext uri="{FF2B5EF4-FFF2-40B4-BE49-F238E27FC236}">
                <a16:creationId xmlns:a16="http://schemas.microsoft.com/office/drawing/2014/main" id="{6D0F9838-871C-423E-9E13-DEF5A802796F}"/>
              </a:ext>
            </a:extLst>
          </p:cNvPr>
          <p:cNvGrpSpPr/>
          <p:nvPr/>
        </p:nvGrpSpPr>
        <p:grpSpPr>
          <a:xfrm>
            <a:off x="255574" y="2690013"/>
            <a:ext cx="4761961" cy="441901"/>
            <a:chOff x="255574" y="738337"/>
            <a:chExt cx="4761961" cy="441901"/>
          </a:xfrm>
        </p:grpSpPr>
        <p:sp>
          <p:nvSpPr>
            <p:cNvPr id="30" name="TextBox 29">
              <a:extLst>
                <a:ext uri="{FF2B5EF4-FFF2-40B4-BE49-F238E27FC236}">
                  <a16:creationId xmlns:a16="http://schemas.microsoft.com/office/drawing/2014/main" id="{42CC2B2A-86AE-4ED3-83DB-F934A11B7C57}"/>
                </a:ext>
              </a:extLst>
            </p:cNvPr>
            <p:cNvSpPr txBox="1"/>
            <p:nvPr/>
          </p:nvSpPr>
          <p:spPr>
            <a:xfrm>
              <a:off x="939774" y="738337"/>
              <a:ext cx="4077761" cy="400110"/>
            </a:xfrm>
            <a:prstGeom prst="rect">
              <a:avLst/>
            </a:prstGeom>
            <a:noFill/>
          </p:spPr>
          <p:txBody>
            <a:bodyPr wrap="square" rtlCol="0">
              <a:spAutoFit/>
            </a:bodyPr>
            <a:lstStyle/>
            <a:p>
              <a:r>
                <a:rPr lang="en-US" altLang="ko-KR" sz="2000" b="1"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Class confidence score</a:t>
              </a:r>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t>
              </a:r>
            </a:p>
          </p:txBody>
        </p:sp>
        <p:grpSp>
          <p:nvGrpSpPr>
            <p:cNvPr id="31" name="그룹 16">
              <a:extLst>
                <a:ext uri="{FF2B5EF4-FFF2-40B4-BE49-F238E27FC236}">
                  <a16:creationId xmlns:a16="http://schemas.microsoft.com/office/drawing/2014/main" id="{C51229BF-18DA-4177-9B06-9BC1CBB151FA}"/>
                </a:ext>
              </a:extLst>
            </p:cNvPr>
            <p:cNvGrpSpPr/>
            <p:nvPr/>
          </p:nvGrpSpPr>
          <p:grpSpPr>
            <a:xfrm>
              <a:off x="255574" y="740182"/>
              <a:ext cx="582586" cy="440056"/>
              <a:chOff x="255574" y="740182"/>
              <a:chExt cx="582586" cy="440056"/>
            </a:xfrm>
          </p:grpSpPr>
          <p:sp>
            <p:nvSpPr>
              <p:cNvPr id="32" name="육각형 17">
                <a:extLst>
                  <a:ext uri="{FF2B5EF4-FFF2-40B4-BE49-F238E27FC236}">
                    <a16:creationId xmlns:a16="http://schemas.microsoft.com/office/drawing/2014/main" id="{41D8857E-AD34-48A2-ABB4-CD899800791D}"/>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43BF180D-69DF-47C7-87CF-1E2CFCED4402}"/>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129FC8-1042-4B1E-83CE-BC8E9C482D39}"/>
                  </a:ext>
                </a:extLst>
              </p:cNvPr>
              <p:cNvSpPr txBox="1"/>
              <p:nvPr/>
            </p:nvSpPr>
            <p:spPr>
              <a:xfrm>
                <a:off x="3869519" y="1267858"/>
                <a:ext cx="30716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𝑩</m:t>
                          </m:r>
                        </m:e>
                        <m:sub>
                          <m:r>
                            <a:rPr lang="en-US" b="1" i="1" smtClean="0">
                              <a:solidFill>
                                <a:srgbClr val="FF0000"/>
                              </a:solidFill>
                              <a:latin typeface="Cambria Math" panose="02040503050406030204" pitchFamily="18" charset="0"/>
                              <a:cs typeface="Calibri" panose="020F0502020204030204" pitchFamily="34" charset="0"/>
                            </a:rPr>
                            <m:t>𝒔𝒄𝒐𝒓𝒆</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𝑷</m:t>
                          </m:r>
                        </m:e>
                        <m:sub>
                          <m:r>
                            <a:rPr lang="en-US" b="1" i="1" smtClean="0">
                              <a:solidFill>
                                <a:srgbClr val="FF0000"/>
                              </a:solidFill>
                              <a:latin typeface="Cambria Math" panose="02040503050406030204" pitchFamily="18" charset="0"/>
                              <a:cs typeface="Calibri" panose="020F0502020204030204" pitchFamily="34" charset="0"/>
                            </a:rPr>
                            <m:t>𝒓</m:t>
                          </m:r>
                        </m:sub>
                      </m:sSub>
                      <m:d>
                        <m:dPr>
                          <m:ctrlPr>
                            <a:rPr lang="en-US" b="1" i="1" smtClean="0">
                              <a:solidFill>
                                <a:srgbClr val="FF0000"/>
                              </a:solidFill>
                              <a:latin typeface="Cambria Math" panose="02040503050406030204" pitchFamily="18" charset="0"/>
                              <a:cs typeface="Calibri" panose="020F0502020204030204" pitchFamily="34" charset="0"/>
                            </a:rPr>
                          </m:ctrlPr>
                        </m:dPr>
                        <m:e>
                          <m:r>
                            <a:rPr lang="en-US" b="1" i="1" smtClean="0">
                              <a:solidFill>
                                <a:srgbClr val="FF0000"/>
                              </a:solidFill>
                              <a:latin typeface="Cambria Math" panose="02040503050406030204" pitchFamily="18" charset="0"/>
                              <a:cs typeface="Calibri" panose="020F0502020204030204" pitchFamily="34" charset="0"/>
                            </a:rPr>
                            <m:t>𝒐𝒃𝒋𝒆𝒄𝒕</m:t>
                          </m:r>
                        </m:e>
                      </m:d>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𝑰𝒐𝑼</m:t>
                      </m:r>
                    </m:oMath>
                  </m:oMathPara>
                </a14:m>
                <a:endParaRPr lang="en-US" b="1" dirty="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DD129FC8-1042-4B1E-83CE-BC8E9C482D39}"/>
                  </a:ext>
                </a:extLst>
              </p:cNvPr>
              <p:cNvSpPr txBox="1">
                <a:spLocks noRot="1" noChangeAspect="1" noMove="1" noResize="1" noEditPoints="1" noAdjustHandles="1" noChangeArrowheads="1" noChangeShapeType="1" noTextEdit="1"/>
              </p:cNvSpPr>
              <p:nvPr/>
            </p:nvSpPr>
            <p:spPr>
              <a:xfrm>
                <a:off x="3869519" y="1267858"/>
                <a:ext cx="3071674"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FC6818-F933-4750-9A17-102458B16ECA}"/>
                  </a:ext>
                </a:extLst>
              </p:cNvPr>
              <p:cNvSpPr txBox="1"/>
              <p:nvPr/>
            </p:nvSpPr>
            <p:spPr>
              <a:xfrm>
                <a:off x="3869519" y="2233795"/>
                <a:ext cx="30716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𝑪</m:t>
                          </m:r>
                        </m:e>
                        <m:sub>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𝑷</m:t>
                          </m:r>
                        </m:e>
                        <m:sub>
                          <m:r>
                            <a:rPr lang="en-US" b="1" i="1" smtClean="0">
                              <a:solidFill>
                                <a:srgbClr val="FF0000"/>
                              </a:solidFill>
                              <a:latin typeface="Cambria Math" panose="02040503050406030204" pitchFamily="18" charset="0"/>
                              <a:cs typeface="Calibri" panose="020F0502020204030204" pitchFamily="34" charset="0"/>
                            </a:rPr>
                            <m:t>𝒓</m:t>
                          </m:r>
                        </m:sub>
                      </m:sSub>
                      <m:d>
                        <m:dPr>
                          <m:ctrlPr>
                            <a:rPr lang="en-US" b="1" i="1" smtClean="0">
                              <a:solidFill>
                                <a:srgbClr val="FF0000"/>
                              </a:solidFill>
                              <a:latin typeface="Cambria Math" panose="02040503050406030204" pitchFamily="18" charset="0"/>
                              <a:cs typeface="Calibri" panose="020F0502020204030204" pitchFamily="34" charset="0"/>
                            </a:rPr>
                          </m:ctrlPr>
                        </m:dPr>
                        <m:e>
                          <m:r>
                            <a:rPr lang="en-US" b="1" i="1" smtClean="0">
                              <a:solidFill>
                                <a:srgbClr val="FF0000"/>
                              </a:solidFill>
                              <a:latin typeface="Cambria Math" panose="02040503050406030204" pitchFamily="18" charset="0"/>
                              <a:cs typeface="Calibri" panose="020F0502020204030204" pitchFamily="34" charset="0"/>
                            </a:rPr>
                            <m:t>𝒄𝒍𝒂𝒔</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𝒔</m:t>
                              </m:r>
                            </m:e>
                            <m:sub>
                              <m:r>
                                <a:rPr lang="en-US" b="1" i="1" smtClean="0">
                                  <a:solidFill>
                                    <a:srgbClr val="FF0000"/>
                                  </a:solidFill>
                                  <a:latin typeface="Cambria Math" panose="02040503050406030204" pitchFamily="18" charset="0"/>
                                  <a:cs typeface="Calibri" panose="020F0502020204030204" pitchFamily="34" charset="0"/>
                                </a:rPr>
                                <m:t>𝒊</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𝒐𝒃𝒋𝒆𝒄𝒕</m:t>
                          </m:r>
                        </m:e>
                      </m:d>
                    </m:oMath>
                  </m:oMathPara>
                </a14:m>
                <a:endParaRPr lang="en-US" b="1" dirty="0">
                  <a:latin typeface="Calibri" panose="020F0502020204030204" pitchFamily="34" charset="0"/>
                  <a:cs typeface="Calibri" panose="020F0502020204030204" pitchFamily="34" charset="0"/>
                </a:endParaRPr>
              </a:p>
            </p:txBody>
          </p:sp>
        </mc:Choice>
        <mc:Fallback xmlns="">
          <p:sp>
            <p:nvSpPr>
              <p:cNvPr id="34" name="TextBox 33">
                <a:extLst>
                  <a:ext uri="{FF2B5EF4-FFF2-40B4-BE49-F238E27FC236}">
                    <a16:creationId xmlns:a16="http://schemas.microsoft.com/office/drawing/2014/main" id="{85FC6818-F933-4750-9A17-102458B16ECA}"/>
                  </a:ext>
                </a:extLst>
              </p:cNvPr>
              <p:cNvSpPr txBox="1">
                <a:spLocks noRot="1" noChangeAspect="1" noMove="1" noResize="1" noEditPoints="1" noAdjustHandles="1" noChangeArrowheads="1" noChangeShapeType="1" noTextEdit="1"/>
              </p:cNvSpPr>
              <p:nvPr/>
            </p:nvSpPr>
            <p:spPr>
              <a:xfrm>
                <a:off x="3869519" y="2233795"/>
                <a:ext cx="30716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5B4BD24-A8B7-4B98-B66A-09CEF70C245F}"/>
                  </a:ext>
                </a:extLst>
              </p:cNvPr>
              <p:cNvSpPr txBox="1"/>
              <p:nvPr/>
            </p:nvSpPr>
            <p:spPr>
              <a:xfrm>
                <a:off x="3481698" y="2910903"/>
                <a:ext cx="30716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𝑪</m:t>
                          </m:r>
                        </m:e>
                        <m:sub>
                          <m:r>
                            <a:rPr lang="en-US" b="1" i="1" smtClean="0">
                              <a:solidFill>
                                <a:srgbClr val="FF0000"/>
                              </a:solidFill>
                              <a:latin typeface="Cambria Math" panose="02040503050406030204" pitchFamily="18" charset="0"/>
                              <a:cs typeface="Calibri" panose="020F0502020204030204" pitchFamily="34" charset="0"/>
                            </a:rPr>
                            <m:t>𝟐</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𝑩</m:t>
                          </m:r>
                        </m:e>
                        <m:sub>
                          <m:r>
                            <a:rPr lang="en-US" b="1" i="1" smtClean="0">
                              <a:solidFill>
                                <a:srgbClr val="FF0000"/>
                              </a:solidFill>
                              <a:latin typeface="Cambria Math" panose="02040503050406030204" pitchFamily="18" charset="0"/>
                              <a:cs typeface="Calibri" panose="020F0502020204030204" pitchFamily="34" charset="0"/>
                            </a:rPr>
                            <m:t>𝒔𝒄𝒐𝒓𝒆</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𝑪</m:t>
                          </m:r>
                        </m:e>
                        <m:sub>
                          <m:r>
                            <a:rPr lang="en-US" b="1" i="1" smtClean="0">
                              <a:solidFill>
                                <a:srgbClr val="FF0000"/>
                              </a:solidFill>
                              <a:latin typeface="Cambria Math" panose="02040503050406030204" pitchFamily="18" charset="0"/>
                              <a:cs typeface="Calibri" panose="020F0502020204030204" pitchFamily="34" charset="0"/>
                            </a:rPr>
                            <m:t>𝟏</m:t>
                          </m:r>
                        </m:sub>
                      </m:sSub>
                    </m:oMath>
                  </m:oMathPara>
                </a14:m>
                <a:endParaRPr lang="en-US" b="1" dirty="0">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C5B4BD24-A8B7-4B98-B66A-09CEF70C245F}"/>
                  </a:ext>
                </a:extLst>
              </p:cNvPr>
              <p:cNvSpPr txBox="1">
                <a:spLocks noRot="1" noChangeAspect="1" noMove="1" noResize="1" noEditPoints="1" noAdjustHandles="1" noChangeArrowheads="1" noChangeShapeType="1" noTextEdit="1"/>
              </p:cNvSpPr>
              <p:nvPr/>
            </p:nvSpPr>
            <p:spPr>
              <a:xfrm>
                <a:off x="3481698" y="2910903"/>
                <a:ext cx="3071674" cy="369332"/>
              </a:xfrm>
              <a:prstGeom prst="rect">
                <a:avLst/>
              </a:prstGeom>
              <a:blipFill>
                <a:blip r:embed="rId5"/>
                <a:stretch>
                  <a:fillRect/>
                </a:stretch>
              </a:blipFill>
            </p:spPr>
            <p:txBody>
              <a:bodyPr/>
              <a:lstStyle/>
              <a:p>
                <a:r>
                  <a:rPr lang="en-US">
                    <a:noFill/>
                  </a:rPr>
                  <a:t> </a:t>
                </a:r>
              </a:p>
            </p:txBody>
          </p:sp>
        </mc:Fallback>
      </mc:AlternateContent>
      <p:grpSp>
        <p:nvGrpSpPr>
          <p:cNvPr id="36" name="그룹 14">
            <a:extLst>
              <a:ext uri="{FF2B5EF4-FFF2-40B4-BE49-F238E27FC236}">
                <a16:creationId xmlns:a16="http://schemas.microsoft.com/office/drawing/2014/main" id="{554AC7C3-ADCD-4041-83CB-868A2771C00E}"/>
              </a:ext>
            </a:extLst>
          </p:cNvPr>
          <p:cNvGrpSpPr/>
          <p:nvPr/>
        </p:nvGrpSpPr>
        <p:grpSpPr>
          <a:xfrm>
            <a:off x="255574" y="3411954"/>
            <a:ext cx="4761961" cy="441901"/>
            <a:chOff x="255574" y="738337"/>
            <a:chExt cx="4761961" cy="441901"/>
          </a:xfrm>
        </p:grpSpPr>
        <p:sp>
          <p:nvSpPr>
            <p:cNvPr id="37" name="TextBox 36">
              <a:extLst>
                <a:ext uri="{FF2B5EF4-FFF2-40B4-BE49-F238E27FC236}">
                  <a16:creationId xmlns:a16="http://schemas.microsoft.com/office/drawing/2014/main" id="{4934EE14-5BAD-4160-AA2F-7E9E07F9C63F}"/>
                </a:ext>
              </a:extLst>
            </p:cNvPr>
            <p:cNvSpPr txBox="1"/>
            <p:nvPr/>
          </p:nvSpPr>
          <p:spPr>
            <a:xfrm>
              <a:off x="939774" y="738337"/>
              <a:ext cx="4077761" cy="400110"/>
            </a:xfrm>
            <a:prstGeom prst="rect">
              <a:avLst/>
            </a:prstGeom>
            <a:noFill/>
          </p:spPr>
          <p:txBody>
            <a:bodyPr wrap="square" rtlCol="0">
              <a:spAutoFit/>
            </a:bodyPr>
            <a:lstStyle/>
            <a:p>
              <a:r>
                <a:rPr lang="en-US" altLang="ko-KR" sz="2000" b="1"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Intersection over Union (IOU)</a:t>
              </a:r>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a:t>
              </a:r>
            </a:p>
          </p:txBody>
        </p:sp>
        <p:grpSp>
          <p:nvGrpSpPr>
            <p:cNvPr id="38" name="그룹 16">
              <a:extLst>
                <a:ext uri="{FF2B5EF4-FFF2-40B4-BE49-F238E27FC236}">
                  <a16:creationId xmlns:a16="http://schemas.microsoft.com/office/drawing/2014/main" id="{22E55F35-6CB8-4848-99F4-C2AB6DB8EEC0}"/>
                </a:ext>
              </a:extLst>
            </p:cNvPr>
            <p:cNvGrpSpPr/>
            <p:nvPr/>
          </p:nvGrpSpPr>
          <p:grpSpPr>
            <a:xfrm>
              <a:off x="255574" y="740182"/>
              <a:ext cx="582586" cy="440056"/>
              <a:chOff x="255574" y="740182"/>
              <a:chExt cx="582586" cy="440056"/>
            </a:xfrm>
          </p:grpSpPr>
          <p:sp>
            <p:nvSpPr>
              <p:cNvPr id="39" name="육각형 17">
                <a:extLst>
                  <a:ext uri="{FF2B5EF4-FFF2-40B4-BE49-F238E27FC236}">
                    <a16:creationId xmlns:a16="http://schemas.microsoft.com/office/drawing/2014/main" id="{79F66BA4-43F9-4D34-98D3-7258D74DFF32}"/>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69AC8C9E-8EA1-48F5-9432-30922DDC55AE}"/>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pic>
        <p:nvPicPr>
          <p:cNvPr id="7" name="Picture 6">
            <a:extLst>
              <a:ext uri="{FF2B5EF4-FFF2-40B4-BE49-F238E27FC236}">
                <a16:creationId xmlns:a16="http://schemas.microsoft.com/office/drawing/2014/main" id="{093D4069-1615-4A30-8651-76CA0B47A8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388" y="3765788"/>
            <a:ext cx="3530612" cy="1836339"/>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5BC692-90F4-4367-80D1-931F6E67B874}"/>
                  </a:ext>
                </a:extLst>
              </p:cNvPr>
              <p:cNvSpPr txBox="1"/>
              <p:nvPr/>
            </p:nvSpPr>
            <p:spPr>
              <a:xfrm>
                <a:off x="4768002" y="3829356"/>
                <a:ext cx="3071674" cy="609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cs typeface="Calibri" panose="020F0502020204030204" pitchFamily="34" charset="0"/>
                        </a:rPr>
                        <m:t>𝐼𝑜𝑈</m:t>
                      </m:r>
                      <m:r>
                        <a:rPr lang="en-US" b="0" i="1" smtClean="0">
                          <a:solidFill>
                            <a:srgbClr val="FF0000"/>
                          </a:solidFill>
                          <a:latin typeface="Cambria Math" panose="02040503050406030204" pitchFamily="18" charset="0"/>
                          <a:cs typeface="Calibri" panose="020F0502020204030204" pitchFamily="34" charset="0"/>
                        </a:rPr>
                        <m:t>=</m:t>
                      </m:r>
                      <m:f>
                        <m:fPr>
                          <m:ctrlPr>
                            <a:rPr lang="en-US" b="1" i="1" smtClean="0">
                              <a:solidFill>
                                <a:srgbClr val="FF0000"/>
                              </a:solidFill>
                              <a:latin typeface="Cambria Math" panose="02040503050406030204" pitchFamily="18" charset="0"/>
                              <a:cs typeface="Calibri" panose="020F0502020204030204" pitchFamily="34" charset="0"/>
                            </a:rPr>
                          </m:ctrlPr>
                        </m:fPr>
                        <m:num>
                          <m:r>
                            <a:rPr lang="en-US" b="1" i="0" smtClean="0">
                              <a:solidFill>
                                <a:srgbClr val="FF0000"/>
                              </a:solidFill>
                              <a:latin typeface="Cambria Math" panose="02040503050406030204" pitchFamily="18" charset="0"/>
                              <a:cs typeface="Calibri" panose="020F0502020204030204" pitchFamily="34" charset="0"/>
                            </a:rPr>
                            <m:t>𝐈𝐧𝐭𝐞𝐫𝐬𝐞𝐜𝐭𝐢𝐨𝐧</m:t>
                          </m:r>
                          <m:r>
                            <a:rPr lang="en-US" b="1" i="0" smtClean="0">
                              <a:solidFill>
                                <a:srgbClr val="FF0000"/>
                              </a:solidFill>
                              <a:latin typeface="Cambria Math" panose="02040503050406030204" pitchFamily="18" charset="0"/>
                              <a:cs typeface="Calibri" panose="020F0502020204030204" pitchFamily="34" charset="0"/>
                            </a:rPr>
                            <m:t> </m:t>
                          </m:r>
                          <m:r>
                            <a:rPr lang="en-US" b="1" i="0" smtClean="0">
                              <a:solidFill>
                                <a:srgbClr val="FF0000"/>
                              </a:solidFill>
                              <a:latin typeface="Cambria Math" panose="02040503050406030204" pitchFamily="18" charset="0"/>
                              <a:cs typeface="Calibri" panose="020F0502020204030204" pitchFamily="34" charset="0"/>
                            </a:rPr>
                            <m:t>𝐀𝐫𝐞𝐚</m:t>
                          </m:r>
                        </m:num>
                        <m:den>
                          <m:r>
                            <a:rPr lang="en-US" b="1" i="0" smtClean="0">
                              <a:solidFill>
                                <a:srgbClr val="FF0000"/>
                              </a:solidFill>
                              <a:latin typeface="Cambria Math" panose="02040503050406030204" pitchFamily="18" charset="0"/>
                              <a:cs typeface="Calibri" panose="020F0502020204030204" pitchFamily="34" charset="0"/>
                            </a:rPr>
                            <m:t>𝐔𝐧𝐢𝐨𝐧</m:t>
                          </m:r>
                          <m:r>
                            <a:rPr lang="en-US" b="1" i="0" smtClean="0">
                              <a:solidFill>
                                <a:srgbClr val="FF0000"/>
                              </a:solidFill>
                              <a:latin typeface="Cambria Math" panose="02040503050406030204" pitchFamily="18" charset="0"/>
                              <a:cs typeface="Calibri" panose="020F0502020204030204" pitchFamily="34" charset="0"/>
                            </a:rPr>
                            <m:t> </m:t>
                          </m:r>
                          <m:r>
                            <a:rPr lang="en-US" b="1" i="0" smtClean="0">
                              <a:solidFill>
                                <a:srgbClr val="FF0000"/>
                              </a:solidFill>
                              <a:latin typeface="Cambria Math" panose="02040503050406030204" pitchFamily="18" charset="0"/>
                              <a:cs typeface="Calibri" panose="020F0502020204030204" pitchFamily="34" charset="0"/>
                            </a:rPr>
                            <m:t>𝐀𝐫𝐞</m:t>
                          </m:r>
                        </m:den>
                      </m:f>
                    </m:oMath>
                  </m:oMathPara>
                </a14:m>
                <a:endParaRPr lang="en-US" b="1" dirty="0">
                  <a:latin typeface="Calibri" panose="020F0502020204030204" pitchFamily="34" charset="0"/>
                  <a:cs typeface="Calibri" panose="020F0502020204030204" pitchFamily="34" charset="0"/>
                </a:endParaRPr>
              </a:p>
            </p:txBody>
          </p:sp>
        </mc:Choice>
        <mc:Fallback xmlns="">
          <p:sp>
            <p:nvSpPr>
              <p:cNvPr id="41" name="TextBox 40">
                <a:extLst>
                  <a:ext uri="{FF2B5EF4-FFF2-40B4-BE49-F238E27FC236}">
                    <a16:creationId xmlns:a16="http://schemas.microsoft.com/office/drawing/2014/main" id="{BD5BC692-90F4-4367-80D1-931F6E67B874}"/>
                  </a:ext>
                </a:extLst>
              </p:cNvPr>
              <p:cNvSpPr txBox="1">
                <a:spLocks noRot="1" noChangeAspect="1" noMove="1" noResize="1" noEditPoints="1" noAdjustHandles="1" noChangeArrowheads="1" noChangeShapeType="1" noTextEdit="1"/>
              </p:cNvSpPr>
              <p:nvPr/>
            </p:nvSpPr>
            <p:spPr>
              <a:xfrm>
                <a:off x="4768002" y="3829356"/>
                <a:ext cx="3071674" cy="60907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6500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4B5AA8D-B61D-49CB-90FC-080AC6E02C24}"/>
              </a:ext>
            </a:extLst>
          </p:cNvPr>
          <p:cNvSpPr>
            <a:spLocks noGrp="1"/>
          </p:cNvSpPr>
          <p:nvPr>
            <p:ph type="title"/>
          </p:nvPr>
        </p:nvSpPr>
        <p:spPr/>
        <p:txBody>
          <a:bodyPr>
            <a:normAutofit/>
          </a:bodyPr>
          <a:lstStyle/>
          <a:p>
            <a:r>
              <a:rPr lang="en-US" altLang="ko-KR" dirty="0">
                <a:solidFill>
                  <a:srgbClr val="0264A6"/>
                </a:solidFill>
                <a:latin typeface="Calibri" panose="020F0502020204030204" pitchFamily="34" charset="0"/>
                <a:cs typeface="Calibri" panose="020F0502020204030204" pitchFamily="34" charset="0"/>
              </a:rPr>
              <a:t>You Only Look Once (YOLO)</a:t>
            </a:r>
            <a:endParaRPr lang="ko-KR" altLang="en-US" dirty="0">
              <a:solidFill>
                <a:srgbClr val="0264A6"/>
              </a:solidFill>
              <a:latin typeface="Calibri" panose="020F0502020204030204" pitchFamily="34" charset="0"/>
              <a:cs typeface="Calibri" panose="020F0502020204030204" pitchFamily="34" charset="0"/>
            </a:endParaRPr>
          </a:p>
        </p:txBody>
      </p:sp>
      <p:grpSp>
        <p:nvGrpSpPr>
          <p:cNvPr id="15" name="그룹 14">
            <a:extLst>
              <a:ext uri="{FF2B5EF4-FFF2-40B4-BE49-F238E27FC236}">
                <a16:creationId xmlns:a16="http://schemas.microsoft.com/office/drawing/2014/main" id="{BB74B25A-97C3-4553-A894-D6EF9F50BA86}"/>
              </a:ext>
            </a:extLst>
          </p:cNvPr>
          <p:cNvGrpSpPr/>
          <p:nvPr/>
        </p:nvGrpSpPr>
        <p:grpSpPr>
          <a:xfrm>
            <a:off x="255574" y="740182"/>
            <a:ext cx="8479055" cy="440056"/>
            <a:chOff x="255574" y="740182"/>
            <a:chExt cx="8479055" cy="440056"/>
          </a:xfrm>
        </p:grpSpPr>
        <p:sp>
          <p:nvSpPr>
            <p:cNvPr id="16" name="TextBox 15">
              <a:extLst>
                <a:ext uri="{FF2B5EF4-FFF2-40B4-BE49-F238E27FC236}">
                  <a16:creationId xmlns:a16="http://schemas.microsoft.com/office/drawing/2014/main" id="{23D9F0F3-5E43-4935-A7D0-1645AA9E1C3F}"/>
                </a:ext>
              </a:extLst>
            </p:cNvPr>
            <p:cNvSpPr txBox="1"/>
            <p:nvPr/>
          </p:nvSpPr>
          <p:spPr>
            <a:xfrm>
              <a:off x="946989" y="775717"/>
              <a:ext cx="7787640" cy="400110"/>
            </a:xfrm>
            <a:prstGeom prst="rect">
              <a:avLst/>
            </a:prstGeom>
            <a:noFill/>
          </p:spPr>
          <p:txBody>
            <a:bodyPr wrap="square" rtlCol="0">
              <a:spAutoFit/>
            </a:bodyPr>
            <a:lstStyle/>
            <a:p>
              <a:r>
                <a:rPr lang="en-US" altLang="ko-KR" sz="2000" dirty="0">
                  <a:solidFill>
                    <a:schemeClr val="tx1">
                      <a:lumMod val="75000"/>
                      <a:lumOff val="25000"/>
                    </a:schemeClr>
                  </a:solidFill>
                  <a:latin typeface="Calibri" panose="020F0502020204030204" pitchFamily="34" charset="0"/>
                  <a:ea typeface="나눔스퀘어" panose="020B0600000101010101" pitchFamily="50" charset="-127"/>
                  <a:cs typeface="Calibri" panose="020F0502020204030204" pitchFamily="34" charset="0"/>
                </a:rPr>
                <a:t>History</a:t>
              </a:r>
            </a:p>
          </p:txBody>
        </p:sp>
        <p:grpSp>
          <p:nvGrpSpPr>
            <p:cNvPr id="17" name="그룹 16">
              <a:extLst>
                <a:ext uri="{FF2B5EF4-FFF2-40B4-BE49-F238E27FC236}">
                  <a16:creationId xmlns:a16="http://schemas.microsoft.com/office/drawing/2014/main" id="{15E4F73A-E493-4C96-9ED2-81B9DCBE0400}"/>
                </a:ext>
              </a:extLst>
            </p:cNvPr>
            <p:cNvGrpSpPr/>
            <p:nvPr/>
          </p:nvGrpSpPr>
          <p:grpSpPr>
            <a:xfrm>
              <a:off x="255574" y="740182"/>
              <a:ext cx="582586" cy="440056"/>
              <a:chOff x="255574" y="740182"/>
              <a:chExt cx="582586" cy="440056"/>
            </a:xfrm>
          </p:grpSpPr>
          <p:sp>
            <p:nvSpPr>
              <p:cNvPr id="18" name="육각형 17">
                <a:extLst>
                  <a:ext uri="{FF2B5EF4-FFF2-40B4-BE49-F238E27FC236}">
                    <a16:creationId xmlns:a16="http://schemas.microsoft.com/office/drawing/2014/main" id="{574DDBE3-936F-4D01-9592-E771074FCF05}"/>
                  </a:ext>
                </a:extLst>
              </p:cNvPr>
              <p:cNvSpPr/>
              <p:nvPr/>
            </p:nvSpPr>
            <p:spPr>
              <a:xfrm rot="16200000">
                <a:off x="326839" y="770531"/>
                <a:ext cx="440056" cy="379358"/>
              </a:xfrm>
              <a:prstGeom prst="hexagon">
                <a:avLst/>
              </a:prstGeom>
              <a:solidFill>
                <a:srgbClr val="026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416766F-004A-4EC8-AAA9-82CA13231445}"/>
                  </a:ext>
                </a:extLst>
              </p:cNvPr>
              <p:cNvSpPr txBox="1"/>
              <p:nvPr/>
            </p:nvSpPr>
            <p:spPr>
              <a:xfrm>
                <a:off x="255574" y="760155"/>
                <a:ext cx="582586" cy="400110"/>
              </a:xfrm>
              <a:prstGeom prst="rect">
                <a:avLst/>
              </a:prstGeom>
              <a:noFill/>
            </p:spPr>
            <p:txBody>
              <a:bodyPr wrap="square" rtlCol="0">
                <a:spAutoFit/>
              </a:bodyPr>
              <a:lstStyle/>
              <a:p>
                <a:pPr algn="ctr"/>
                <a:r>
                  <a:rPr lang="ko-KR" altLang="en-US" sz="2000" dirty="0">
                    <a:solidFill>
                      <a:schemeClr val="bg1"/>
                    </a:solidFill>
                    <a:latin typeface="Calibri" panose="020F0502020204030204" pitchFamily="34" charset="0"/>
                    <a:cs typeface="Calibri" panose="020F0502020204030204" pitchFamily="34" charset="0"/>
                  </a:rPr>
                  <a:t>★</a:t>
                </a:r>
              </a:p>
            </p:txBody>
          </p:sp>
        </p:grpSp>
      </p:grpSp>
      <p:sp>
        <p:nvSpPr>
          <p:cNvPr id="4" name="슬라이드 번호 개체 틀 3">
            <a:extLst>
              <a:ext uri="{FF2B5EF4-FFF2-40B4-BE49-F238E27FC236}">
                <a16:creationId xmlns:a16="http://schemas.microsoft.com/office/drawing/2014/main" id="{C4418026-5D80-4BA3-B46C-D6BFCE19D414}"/>
              </a:ext>
            </a:extLst>
          </p:cNvPr>
          <p:cNvSpPr>
            <a:spLocks noGrp="1"/>
          </p:cNvSpPr>
          <p:nvPr>
            <p:ph type="sldNum" sz="quarter" idx="16"/>
          </p:nvPr>
        </p:nvSpPr>
        <p:spPr/>
        <p:txBody>
          <a:bodyPr/>
          <a:lstStyle/>
          <a:p>
            <a:pPr algn="ctr"/>
            <a:fld id="{E0BE2A3F-C052-4E79-9FF4-673D7A46190F}" type="slidenum">
              <a:rPr lang="ko-KR" altLang="en-US" smtClean="0">
                <a:latin typeface="Calibri" panose="020F0502020204030204" pitchFamily="34" charset="0"/>
                <a:cs typeface="Calibri" panose="020F0502020204030204" pitchFamily="34" charset="0"/>
              </a:rPr>
              <a:pPr algn="ctr"/>
              <a:t>9</a:t>
            </a:fld>
            <a:endParaRPr lang="ko-KR" alt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294AEE0-CCD3-476E-95F8-F254ACFB1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048" y="2548258"/>
            <a:ext cx="4753952" cy="2290493"/>
          </a:xfrm>
          <a:prstGeom prst="rect">
            <a:avLst/>
          </a:prstGeom>
        </p:spPr>
      </p:pic>
      <p:sp>
        <p:nvSpPr>
          <p:cNvPr id="7" name="TextBox 6">
            <a:extLst>
              <a:ext uri="{FF2B5EF4-FFF2-40B4-BE49-F238E27FC236}">
                <a16:creationId xmlns:a16="http://schemas.microsoft.com/office/drawing/2014/main" id="{D74FB9C0-A302-4A83-BB89-947C2710E1C3}"/>
              </a:ext>
            </a:extLst>
          </p:cNvPr>
          <p:cNvSpPr txBox="1"/>
          <p:nvPr/>
        </p:nvSpPr>
        <p:spPr>
          <a:xfrm>
            <a:off x="662276" y="1215579"/>
            <a:ext cx="4406874"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YOLO: fast object detector, have some limitations.</a:t>
            </a: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YOLOv2: improved in batch normalization, anchor boxes, dimension clusters.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YOLOv3: improve backbone network, multiple anchors and spatial pyramid pooling</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YOLOv4: Mosaic data augmentation, new anchor-free detection, new loss function</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YOLOv5: add new features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YOLOv6: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YOLOv7: can deal with pose estimation</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YOLOv8: more flexibility and efficiency, full range of AI tasks</a:t>
            </a:r>
          </a:p>
        </p:txBody>
      </p:sp>
    </p:spTree>
    <p:extLst>
      <p:ext uri="{BB962C8B-B14F-4D97-AF65-F5344CB8AC3E}">
        <p14:creationId xmlns:p14="http://schemas.microsoft.com/office/powerpoint/2010/main" val="2916171922"/>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사용자 지정 1">
      <a:majorFont>
        <a:latin typeface="나눔스퀘어 Bold"/>
        <a:ea typeface="나눔스퀘어 Bold"/>
        <a:cs typeface=""/>
      </a:majorFont>
      <a:minorFont>
        <a:latin typeface="나눔스퀘어"/>
        <a:ea typeface="나눔스퀘어"/>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06BDD6C0BB2642B22F92766D2279A6" ma:contentTypeVersion="16" ma:contentTypeDescription="Create a new document." ma:contentTypeScope="" ma:versionID="771e2c572387e50e6b0c7ad2f5333379">
  <xsd:schema xmlns:xsd="http://www.w3.org/2001/XMLSchema" xmlns:xs="http://www.w3.org/2001/XMLSchema" xmlns:p="http://schemas.microsoft.com/office/2006/metadata/properties" xmlns:ns3="23c1be91-8e8f-464b-8798-90014cc9a5f7" xmlns:ns4="a0c73a54-ea18-4a1d-baa2-0590c037accf" targetNamespace="http://schemas.microsoft.com/office/2006/metadata/properties" ma:root="true" ma:fieldsID="cd6f504248bfa79b185c0651d47370d8" ns3:_="" ns4:_="">
    <xsd:import namespace="23c1be91-8e8f-464b-8798-90014cc9a5f7"/>
    <xsd:import namespace="a0c73a54-ea18-4a1d-baa2-0590c037acc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1be91-8e8f-464b-8798-90014cc9a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c73a54-ea18-4a1d-baa2-0590c037acc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462121-7D66-49CF-BBD9-B747C3492092}">
  <ds:schemaRefs>
    <ds:schemaRef ds:uri="a0c73a54-ea18-4a1d-baa2-0590c037accf"/>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purl.org/dc/dcmitype/"/>
    <ds:schemaRef ds:uri="http://schemas.microsoft.com/office/2006/metadata/properties"/>
    <ds:schemaRef ds:uri="23c1be91-8e8f-464b-8798-90014cc9a5f7"/>
    <ds:schemaRef ds:uri="http://purl.org/dc/terms/"/>
  </ds:schemaRefs>
</ds:datastoreItem>
</file>

<file path=customXml/itemProps2.xml><?xml version="1.0" encoding="utf-8"?>
<ds:datastoreItem xmlns:ds="http://schemas.openxmlformats.org/officeDocument/2006/customXml" ds:itemID="{76763E52-3C32-4C24-B0DE-4953C350B97F}">
  <ds:schemaRefs>
    <ds:schemaRef ds:uri="http://schemas.microsoft.com/sharepoint/v3/contenttype/forms"/>
  </ds:schemaRefs>
</ds:datastoreItem>
</file>

<file path=customXml/itemProps3.xml><?xml version="1.0" encoding="utf-8"?>
<ds:datastoreItem xmlns:ds="http://schemas.openxmlformats.org/officeDocument/2006/customXml" ds:itemID="{83A145D4-D79A-41BA-B320-5447A882BE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c1be91-8e8f-464b-8798-90014cc9a5f7"/>
    <ds:schemaRef ds:uri="a0c73a54-ea18-4a1d-baa2-0590c037ac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89796</TotalTime>
  <Words>1611</Words>
  <Application>Microsoft Office PowerPoint</Application>
  <PresentationFormat>On-screen Show (16:10)</PresentationFormat>
  <Paragraphs>183</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Bauhaus 93</vt:lpstr>
      <vt:lpstr>Cambria Math</vt:lpstr>
      <vt:lpstr>Calibri</vt:lpstr>
      <vt:lpstr>Arial</vt:lpstr>
      <vt:lpstr>맑은 고딕</vt:lpstr>
      <vt:lpstr>나눔스퀘어</vt:lpstr>
      <vt:lpstr>Broadway</vt:lpstr>
      <vt:lpstr>나눔스퀘어 Bold</vt:lpstr>
      <vt:lpstr>Office 테마</vt:lpstr>
      <vt:lpstr>PowerPoint Presentation</vt:lpstr>
      <vt:lpstr>PowerPoint Presentation</vt:lpstr>
      <vt:lpstr>Object Detection</vt:lpstr>
      <vt:lpstr>Object Detection</vt:lpstr>
      <vt:lpstr>Object Detection</vt:lpstr>
      <vt:lpstr>You Only Look Once (YOLO)</vt:lpstr>
      <vt:lpstr>You Only Look Once (YOLO)</vt:lpstr>
      <vt:lpstr>You Only Look Once (YOLO)</vt:lpstr>
      <vt:lpstr>You Only Look Once (YOLO)</vt:lpstr>
      <vt:lpstr>YOLOv8</vt:lpstr>
      <vt:lpstr>YOLOv8</vt:lpstr>
      <vt:lpstr>YOLOv8</vt:lpstr>
      <vt:lpstr>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승훈</dc:creator>
  <cp:lastModifiedBy>Nguyen Doan Hieu 20172546</cp:lastModifiedBy>
  <cp:revision>395</cp:revision>
  <cp:lastPrinted>2023-05-23T03:47:29Z</cp:lastPrinted>
  <dcterms:created xsi:type="dcterms:W3CDTF">2020-05-14T05:21:53Z</dcterms:created>
  <dcterms:modified xsi:type="dcterms:W3CDTF">2023-11-21T12:29:05Z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0x010100E006BDD6C0BB2642B22F92766D2279A6</vt:lpwstr>
  </property>
</Properties>
</file>